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oppins Bold" charset="1" panose="00000800000000000000"/>
      <p:regular r:id="rId16"/>
    </p:embeddedFont>
    <p:embeddedFont>
      <p:font typeface="Poppins" charset="1" panose="00000500000000000000"/>
      <p:regular r:id="rId17"/>
    </p:embeddedFont>
    <p:embeddedFont>
      <p:font typeface="Montserrat" charset="1" panose="00000500000000000000"/>
      <p:regular r:id="rId18"/>
    </p:embeddedFont>
    <p:embeddedFont>
      <p:font typeface="Montserrat Bold"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8.fntdata"/><Relationship Id="rId8" Type="http://schemas.openxmlformats.org/officeDocument/2006/relationships/slide" Target="slides/slide3.xml"/><Relationship Id="rId3" Type="http://schemas.openxmlformats.org/officeDocument/2006/relationships/viewProps" Target="viewProps.xml"/><Relationship Id="rId21" Type="http://schemas.openxmlformats.org/officeDocument/2006/relationships/customXml" Target="../customXml/item2.xml"/><Relationship Id="rId12" Type="http://schemas.openxmlformats.org/officeDocument/2006/relationships/slide" Target="slides/slide7.xml"/><Relationship Id="rId17" Type="http://schemas.openxmlformats.org/officeDocument/2006/relationships/font" Target="fonts/font17.fntdata"/><Relationship Id="rId7" Type="http://schemas.openxmlformats.org/officeDocument/2006/relationships/slide" Target="slides/slide2.xml"/><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9.fntdata"/><Relationship Id="rId14" Type="http://schemas.openxmlformats.org/officeDocument/2006/relationships/slide" Target="slides/slide9.xml"/><Relationship Id="rId4" Type="http://schemas.openxmlformats.org/officeDocument/2006/relationships/theme" Target="theme/theme1.xml"/><Relationship Id="rId9" Type="http://schemas.openxmlformats.org/officeDocument/2006/relationships/slide" Target="slides/slide4.xml"/><Relationship Id="rId22"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jpe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jpe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jpeg" Type="http://schemas.openxmlformats.org/officeDocument/2006/relationships/image"/><Relationship Id="rId11" Target="../media/image3.pn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66883" y="3303818"/>
            <a:ext cx="9152031" cy="2825666"/>
          </a:xfrm>
          <a:prstGeom prst="rect">
            <a:avLst/>
          </a:prstGeom>
        </p:spPr>
        <p:txBody>
          <a:bodyPr anchor="t" rtlCol="false" tIns="0" lIns="0" bIns="0" rIns="0">
            <a:spAutoFit/>
          </a:bodyPr>
          <a:lstStyle/>
          <a:p>
            <a:pPr algn="l">
              <a:lnSpc>
                <a:spcPts val="10594"/>
              </a:lnSpc>
            </a:pPr>
            <a:r>
              <a:rPr lang="en-US" sz="9995" b="true">
                <a:solidFill>
                  <a:srgbClr val="2D220B"/>
                </a:solidFill>
                <a:latin typeface="Poppins Bold"/>
                <a:ea typeface="Poppins Bold"/>
                <a:cs typeface="Poppins Bold"/>
                <a:sym typeface="Poppins Bold"/>
              </a:rPr>
              <a:t>Presentation Title</a:t>
            </a:r>
          </a:p>
        </p:txBody>
      </p:sp>
      <p:grpSp>
        <p:nvGrpSpPr>
          <p:cNvPr name="Group 3" id="3"/>
          <p:cNvGrpSpPr/>
          <p:nvPr/>
        </p:nvGrpSpPr>
        <p:grpSpPr>
          <a:xfrm rot="0">
            <a:off x="13059743" y="-1838985"/>
            <a:ext cx="8336879" cy="833687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8990034" y="2287788"/>
            <a:ext cx="13659093" cy="1365909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853056" y="2389777"/>
            <a:ext cx="1706112" cy="170611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1766883" y="6497895"/>
            <a:ext cx="807848" cy="201962"/>
          </a:xfrm>
          <a:custGeom>
            <a:avLst/>
            <a:gdLst/>
            <a:ahLst/>
            <a:cxnLst/>
            <a:rect r="r" b="b" t="t" l="l"/>
            <a:pathLst>
              <a:path h="201962" w="807848">
                <a:moveTo>
                  <a:pt x="0" y="0"/>
                </a:moveTo>
                <a:lnTo>
                  <a:pt x="807848" y="0"/>
                </a:lnTo>
                <a:lnTo>
                  <a:pt x="807848" y="201962"/>
                </a:lnTo>
                <a:lnTo>
                  <a:pt x="0" y="201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4"/>
            <a:stretch>
              <a:fillRect l="0" t="0" r="0" b="0"/>
            </a:stretch>
          </a:blipFill>
        </p:spPr>
      </p:sp>
      <p:sp>
        <p:nvSpPr>
          <p:cNvPr name="TextBox 14" id="14"/>
          <p:cNvSpPr txBox="true"/>
          <p:nvPr/>
        </p:nvSpPr>
        <p:spPr>
          <a:xfrm rot="0">
            <a:off x="1766883" y="7160904"/>
            <a:ext cx="5613108" cy="441325"/>
          </a:xfrm>
          <a:prstGeom prst="rect">
            <a:avLst/>
          </a:prstGeom>
        </p:spPr>
        <p:txBody>
          <a:bodyPr anchor="t" rtlCol="false" tIns="0" lIns="0" bIns="0" rIns="0">
            <a:spAutoFit/>
          </a:bodyPr>
          <a:lstStyle/>
          <a:p>
            <a:pPr algn="l">
              <a:lnSpc>
                <a:spcPts val="3499"/>
              </a:lnSpc>
            </a:pPr>
            <a:r>
              <a:rPr lang="en-US" sz="2499">
                <a:solidFill>
                  <a:srgbClr val="2D220B"/>
                </a:solidFill>
                <a:latin typeface="Poppins"/>
                <a:ea typeface="Poppins"/>
                <a:cs typeface="Poppins"/>
                <a:sym typeface="Poppins"/>
              </a:rPr>
              <a:t>Presenter Names</a:t>
            </a:r>
          </a:p>
        </p:txBody>
      </p:sp>
      <p:sp>
        <p:nvSpPr>
          <p:cNvPr name="TextBox 15" id="15"/>
          <p:cNvSpPr txBox="true"/>
          <p:nvPr/>
        </p:nvSpPr>
        <p:spPr>
          <a:xfrm rot="0">
            <a:off x="1766883" y="2573666"/>
            <a:ext cx="5863789" cy="699112"/>
          </a:xfrm>
          <a:prstGeom prst="rect">
            <a:avLst/>
          </a:prstGeom>
        </p:spPr>
        <p:txBody>
          <a:bodyPr anchor="t" rtlCol="false" tIns="0" lIns="0" bIns="0" rIns="0">
            <a:spAutoFit/>
          </a:bodyPr>
          <a:lstStyle/>
          <a:p>
            <a:pPr algn="l">
              <a:lnSpc>
                <a:spcPts val="5969"/>
              </a:lnSpc>
            </a:pPr>
            <a:r>
              <a:rPr lang="en-US" b="true" sz="2999" spc="1385">
                <a:solidFill>
                  <a:srgbClr val="000A58"/>
                </a:solidFill>
                <a:latin typeface="Poppins Bold"/>
                <a:ea typeface="Poppins Bold"/>
                <a:cs typeface="Poppins Bold"/>
                <a:sym typeface="Poppins Bold"/>
              </a:rPr>
              <a:t>PRESENTATION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51388" y="1892252"/>
            <a:ext cx="25067935" cy="2506793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500580" y="-1769043"/>
            <a:ext cx="10139038" cy="1013903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9889158" y="-1985513"/>
            <a:ext cx="9910587" cy="9910548"/>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8303" t="0" r="-78303" b="0"/>
              </a:stretch>
            </a:blipFill>
          </p:spPr>
        </p:sp>
      </p:grpSp>
      <p:sp>
        <p:nvSpPr>
          <p:cNvPr name="TextBox 10" id="10"/>
          <p:cNvSpPr txBox="true"/>
          <p:nvPr/>
        </p:nvSpPr>
        <p:spPr>
          <a:xfrm rot="0">
            <a:off x="2123766" y="3207450"/>
            <a:ext cx="5086694" cy="3394567"/>
          </a:xfrm>
          <a:prstGeom prst="rect">
            <a:avLst/>
          </a:prstGeom>
        </p:spPr>
        <p:txBody>
          <a:bodyPr anchor="t" rtlCol="false" tIns="0" lIns="0" bIns="0" rIns="0">
            <a:spAutoFit/>
          </a:bodyPr>
          <a:lstStyle/>
          <a:p>
            <a:pPr algn="l">
              <a:lnSpc>
                <a:spcPts val="12714"/>
              </a:lnSpc>
            </a:pPr>
            <a:r>
              <a:rPr lang="en-US" sz="11994" b="true">
                <a:solidFill>
                  <a:srgbClr val="FFFFFF"/>
                </a:solidFill>
                <a:latin typeface="Poppins Bold"/>
                <a:ea typeface="Poppins Bold"/>
                <a:cs typeface="Poppins Bold"/>
                <a:sym typeface="Poppins Bold"/>
              </a:rPr>
              <a:t>Thank</a:t>
            </a:r>
          </a:p>
          <a:p>
            <a:pPr algn="l">
              <a:lnSpc>
                <a:spcPts val="12714"/>
              </a:lnSpc>
            </a:pPr>
            <a:r>
              <a:rPr lang="en-US" sz="11994" b="true">
                <a:solidFill>
                  <a:srgbClr val="FFFFFF"/>
                </a:solidFill>
                <a:latin typeface="Poppins Bold"/>
                <a:ea typeface="Poppins Bold"/>
                <a:cs typeface="Poppins Bold"/>
                <a:sym typeface="Poppins Bold"/>
              </a:rPr>
              <a:t>You.</a:t>
            </a:r>
          </a:p>
        </p:txBody>
      </p:sp>
      <p:sp>
        <p:nvSpPr>
          <p:cNvPr name="TextBox 11" id="11"/>
          <p:cNvSpPr txBox="true"/>
          <p:nvPr/>
        </p:nvSpPr>
        <p:spPr>
          <a:xfrm rot="0">
            <a:off x="2123766" y="6827977"/>
            <a:ext cx="6773498" cy="660985"/>
          </a:xfrm>
          <a:prstGeom prst="rect">
            <a:avLst/>
          </a:prstGeom>
        </p:spPr>
        <p:txBody>
          <a:bodyPr anchor="t" rtlCol="false" tIns="0" lIns="0" bIns="0" rIns="0">
            <a:spAutoFit/>
          </a:bodyPr>
          <a:lstStyle/>
          <a:p>
            <a:pPr algn="l">
              <a:lnSpc>
                <a:spcPts val="4770"/>
              </a:lnSpc>
            </a:pPr>
            <a:r>
              <a:rPr lang="en-US" sz="4500">
                <a:solidFill>
                  <a:srgbClr val="FFFFFF"/>
                </a:solidFill>
                <a:latin typeface="Poppins"/>
                <a:ea typeface="Poppins"/>
                <a:cs typeface="Poppins"/>
                <a:sym typeface="Poppins"/>
              </a:rPr>
              <a:t>For Your Attention</a:t>
            </a:r>
          </a:p>
        </p:txBody>
      </p:sp>
      <p:grpSp>
        <p:nvGrpSpPr>
          <p:cNvPr name="Group 12" id="12"/>
          <p:cNvGrpSpPr/>
          <p:nvPr/>
        </p:nvGrpSpPr>
        <p:grpSpPr>
          <a:xfrm rot="0">
            <a:off x="2123766" y="8030424"/>
            <a:ext cx="4841795" cy="679141"/>
            <a:chOff x="0" y="0"/>
            <a:chExt cx="2897344" cy="406400"/>
          </a:xfrm>
        </p:grpSpPr>
        <p:sp>
          <p:nvSpPr>
            <p:cNvPr name="Freeform 13" id="13"/>
            <p:cNvSpPr/>
            <p:nvPr/>
          </p:nvSpPr>
          <p:spPr>
            <a:xfrm flipH="false" flipV="false" rot="0">
              <a:off x="0" y="0"/>
              <a:ext cx="2897344" cy="406400"/>
            </a:xfrm>
            <a:custGeom>
              <a:avLst/>
              <a:gdLst/>
              <a:ahLst/>
              <a:cxnLst/>
              <a:rect r="r" b="b" t="t" l="l"/>
              <a:pathLst>
                <a:path h="406400" w="2897344">
                  <a:moveTo>
                    <a:pt x="2694144" y="0"/>
                  </a:moveTo>
                  <a:cubicBezTo>
                    <a:pt x="2806368" y="0"/>
                    <a:pt x="2897344" y="90976"/>
                    <a:pt x="2897344" y="203200"/>
                  </a:cubicBezTo>
                  <a:cubicBezTo>
                    <a:pt x="2897344" y="315424"/>
                    <a:pt x="2806368" y="406400"/>
                    <a:pt x="2694144" y="406400"/>
                  </a:cubicBezTo>
                  <a:lnTo>
                    <a:pt x="203200" y="406400"/>
                  </a:lnTo>
                  <a:cubicBezTo>
                    <a:pt x="90976" y="406400"/>
                    <a:pt x="0" y="315424"/>
                    <a:pt x="0" y="203200"/>
                  </a:cubicBezTo>
                  <a:cubicBezTo>
                    <a:pt x="0" y="90976"/>
                    <a:pt x="90976" y="0"/>
                    <a:pt x="203200" y="0"/>
                  </a:cubicBezTo>
                  <a:close/>
                </a:path>
              </a:pathLst>
            </a:custGeom>
            <a:solidFill>
              <a:srgbClr val="4163F6"/>
            </a:solidFill>
          </p:spPr>
        </p:sp>
        <p:sp>
          <p:nvSpPr>
            <p:cNvPr name="TextBox 14" id="14"/>
            <p:cNvSpPr txBox="true"/>
            <p:nvPr/>
          </p:nvSpPr>
          <p:spPr>
            <a:xfrm>
              <a:off x="0" y="-9525"/>
              <a:ext cx="2897344" cy="415925"/>
            </a:xfrm>
            <a:prstGeom prst="rect">
              <a:avLst/>
            </a:prstGeom>
          </p:spPr>
          <p:txBody>
            <a:bodyPr anchor="ctr" rtlCol="false" tIns="50800" lIns="50800" bIns="50800" rIns="50800"/>
            <a:lstStyle/>
            <a:p>
              <a:pPr algn="ctr">
                <a:lnSpc>
                  <a:spcPts val="2220"/>
                </a:lnSpc>
              </a:pPr>
            </a:p>
          </p:txBody>
        </p:sp>
      </p:grpSp>
      <p:sp>
        <p:nvSpPr>
          <p:cNvPr name="TextBox 15" id="15"/>
          <p:cNvSpPr txBox="true"/>
          <p:nvPr/>
        </p:nvSpPr>
        <p:spPr>
          <a:xfrm rot="0">
            <a:off x="2516173" y="8160445"/>
            <a:ext cx="4056981" cy="361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www.reallygreatsite.com</a:t>
            </a:r>
          </a:p>
        </p:txBody>
      </p:sp>
      <p:grpSp>
        <p:nvGrpSpPr>
          <p:cNvPr name="Group 16" id="16"/>
          <p:cNvGrpSpPr/>
          <p:nvPr/>
        </p:nvGrpSpPr>
        <p:grpSpPr>
          <a:xfrm rot="0">
            <a:off x="-1875370" y="8916925"/>
            <a:ext cx="3245396" cy="3245396"/>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9" id="19"/>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20004" y="4994219"/>
            <a:ext cx="14413073" cy="1441307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5" id="5"/>
          <p:cNvGrpSpPr>
            <a:grpSpLocks noChangeAspect="true"/>
          </p:cNvGrpSpPr>
          <p:nvPr/>
        </p:nvGrpSpPr>
        <p:grpSpPr>
          <a:xfrm rot="0">
            <a:off x="2588325" y="1860724"/>
            <a:ext cx="6555675" cy="6775101"/>
            <a:chOff x="0" y="0"/>
            <a:chExt cx="6362700" cy="6575666"/>
          </a:xfrm>
        </p:grpSpPr>
        <p:sp>
          <p:nvSpPr>
            <p:cNvPr name="Freeform 6" id="6"/>
            <p:cNvSpPr/>
            <p:nvPr/>
          </p:nvSpPr>
          <p:spPr>
            <a:xfrm flipH="false" flipV="false" rot="0">
              <a:off x="6350" y="6350"/>
              <a:ext cx="6350012" cy="6562979"/>
            </a:xfrm>
            <a:custGeom>
              <a:avLst/>
              <a:gdLst/>
              <a:ahLst/>
              <a:cxnLst/>
              <a:rect r="r" b="b" t="t" l="l"/>
              <a:pathLst>
                <a:path h="6562979" w="6350012">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2"/>
              <a:stretch>
                <a:fillRect l="-82863" t="-96" r="-82862" b="-96"/>
              </a:stretch>
            </a:blipFill>
          </p:spPr>
        </p:sp>
      </p:grpSp>
      <p:sp>
        <p:nvSpPr>
          <p:cNvPr name="Freeform 7" id="7"/>
          <p:cNvSpPr/>
          <p:nvPr/>
        </p:nvSpPr>
        <p:spPr>
          <a:xfrm flipH="false" flipV="false" rot="0">
            <a:off x="10558199" y="3484618"/>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1953923" y="4509098"/>
            <a:ext cx="1268804" cy="126880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1" id="11"/>
          <p:cNvGrpSpPr/>
          <p:nvPr/>
        </p:nvGrpSpPr>
        <p:grpSpPr>
          <a:xfrm rot="0">
            <a:off x="17259300" y="-670628"/>
            <a:ext cx="1706112" cy="170611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0558199" y="4253646"/>
            <a:ext cx="5672401" cy="2647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Suspendisse molestie massa ac odio euismod, sit amet rutrum sapien dignissim. Nulla in sollicitudin sapien. Vestibulum a neque consectetur felis mollis vehicula eu nec sem. Mauris sed ex quis elit imperdiet facilisis. Aliquam erat volutpat.</a:t>
            </a:r>
          </a:p>
        </p:txBody>
      </p:sp>
      <p:sp>
        <p:nvSpPr>
          <p:cNvPr name="TextBox 15" id="15"/>
          <p:cNvSpPr txBox="true"/>
          <p:nvPr/>
        </p:nvSpPr>
        <p:spPr>
          <a:xfrm rot="0">
            <a:off x="10558199" y="2135651"/>
            <a:ext cx="5131990" cy="887705"/>
          </a:xfrm>
          <a:prstGeom prst="rect">
            <a:avLst/>
          </a:prstGeom>
        </p:spPr>
        <p:txBody>
          <a:bodyPr anchor="t" rtlCol="false" tIns="0" lIns="0" bIns="0" rIns="0">
            <a:spAutoFit/>
          </a:bodyPr>
          <a:lstStyle/>
          <a:p>
            <a:pPr algn="l">
              <a:lnSpc>
                <a:spcPts val="6359"/>
              </a:lnSpc>
            </a:pPr>
            <a:r>
              <a:rPr lang="en-US" sz="5999" b="true">
                <a:solidFill>
                  <a:srgbClr val="2D220B"/>
                </a:solidFill>
                <a:latin typeface="Poppins Bold"/>
                <a:ea typeface="Poppins Bold"/>
                <a:cs typeface="Poppins Bold"/>
                <a:sym typeface="Poppins Bold"/>
              </a:rPr>
              <a:t>About Us</a:t>
            </a:r>
          </a:p>
        </p:txBody>
      </p:sp>
      <p:sp>
        <p:nvSpPr>
          <p:cNvPr name="Freeform 16" id="16"/>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49337" y="0"/>
            <a:ext cx="4994253" cy="10997737"/>
            <a:chOff x="0" y="0"/>
            <a:chExt cx="1315359" cy="2896523"/>
          </a:xfrm>
        </p:grpSpPr>
        <p:sp>
          <p:nvSpPr>
            <p:cNvPr name="Freeform 3" id="3"/>
            <p:cNvSpPr/>
            <p:nvPr/>
          </p:nvSpPr>
          <p:spPr>
            <a:xfrm flipH="false" flipV="false" rot="0">
              <a:off x="0" y="0"/>
              <a:ext cx="1315359" cy="2896523"/>
            </a:xfrm>
            <a:custGeom>
              <a:avLst/>
              <a:gdLst/>
              <a:ahLst/>
              <a:cxnLst/>
              <a:rect r="r" b="b" t="t" l="l"/>
              <a:pathLst>
                <a:path h="2896523" w="1315359">
                  <a:moveTo>
                    <a:pt x="83709" y="0"/>
                  </a:moveTo>
                  <a:lnTo>
                    <a:pt x="1231650" y="0"/>
                  </a:lnTo>
                  <a:cubicBezTo>
                    <a:pt x="1253851" y="0"/>
                    <a:pt x="1275143" y="8819"/>
                    <a:pt x="1290841" y="24518"/>
                  </a:cubicBezTo>
                  <a:cubicBezTo>
                    <a:pt x="1306539" y="40216"/>
                    <a:pt x="1315359" y="61508"/>
                    <a:pt x="1315359" y="83709"/>
                  </a:cubicBezTo>
                  <a:lnTo>
                    <a:pt x="1315359" y="2812814"/>
                  </a:lnTo>
                  <a:cubicBezTo>
                    <a:pt x="1315359" y="2835015"/>
                    <a:pt x="1306539" y="2856307"/>
                    <a:pt x="1290841" y="2872006"/>
                  </a:cubicBezTo>
                  <a:cubicBezTo>
                    <a:pt x="1275143" y="2887704"/>
                    <a:pt x="1253851" y="2896523"/>
                    <a:pt x="1231650" y="2896523"/>
                  </a:cubicBezTo>
                  <a:lnTo>
                    <a:pt x="83709" y="2896523"/>
                  </a:lnTo>
                  <a:cubicBezTo>
                    <a:pt x="61508" y="2896523"/>
                    <a:pt x="40216" y="2887704"/>
                    <a:pt x="24518" y="2872006"/>
                  </a:cubicBezTo>
                  <a:cubicBezTo>
                    <a:pt x="8819" y="2856307"/>
                    <a:pt x="0" y="2835015"/>
                    <a:pt x="0" y="2812814"/>
                  </a:cubicBezTo>
                  <a:lnTo>
                    <a:pt x="0" y="83709"/>
                  </a:lnTo>
                  <a:cubicBezTo>
                    <a:pt x="0" y="61508"/>
                    <a:pt x="8819" y="40216"/>
                    <a:pt x="24518" y="24518"/>
                  </a:cubicBezTo>
                  <a:cubicBezTo>
                    <a:pt x="40216" y="8819"/>
                    <a:pt x="61508" y="0"/>
                    <a:pt x="83709" y="0"/>
                  </a:cubicBezTo>
                  <a:close/>
                </a:path>
              </a:pathLst>
            </a:custGeom>
            <a:solidFill>
              <a:srgbClr val="4163F6"/>
            </a:solidFill>
          </p:spPr>
        </p:sp>
        <p:sp>
          <p:nvSpPr>
            <p:cNvPr name="TextBox 4" id="4"/>
            <p:cNvSpPr txBox="true"/>
            <p:nvPr/>
          </p:nvSpPr>
          <p:spPr>
            <a:xfrm>
              <a:off x="0" y="-9525"/>
              <a:ext cx="1315359" cy="2906048"/>
            </a:xfrm>
            <a:prstGeom prst="rect">
              <a:avLst/>
            </a:prstGeom>
          </p:spPr>
          <p:txBody>
            <a:bodyPr anchor="ctr" rtlCol="false" tIns="50800" lIns="50800" bIns="50800" rIns="50800"/>
            <a:lstStyle/>
            <a:p>
              <a:pPr algn="ctr">
                <a:lnSpc>
                  <a:spcPts val="2220"/>
                </a:lnSpc>
              </a:pPr>
            </a:p>
          </p:txBody>
        </p:sp>
      </p:grpSp>
      <p:grpSp>
        <p:nvGrpSpPr>
          <p:cNvPr name="Group 5" id="5"/>
          <p:cNvGrpSpPr>
            <a:grpSpLocks noChangeAspect="true"/>
          </p:cNvGrpSpPr>
          <p:nvPr/>
        </p:nvGrpSpPr>
        <p:grpSpPr>
          <a:xfrm rot="0">
            <a:off x="1028700" y="2303866"/>
            <a:ext cx="7032431" cy="10548647"/>
            <a:chOff x="0" y="0"/>
            <a:chExt cx="6350000" cy="9525000"/>
          </a:xfrm>
        </p:grpSpPr>
        <p:sp>
          <p:nvSpPr>
            <p:cNvPr name="Freeform 6" id="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142455" t="0" r="-142455" b="0"/>
              </a:stretch>
            </a:blipFill>
          </p:spPr>
        </p:sp>
      </p:grpSp>
      <p:sp>
        <p:nvSpPr>
          <p:cNvPr name="Freeform 7" id="7"/>
          <p:cNvSpPr/>
          <p:nvPr/>
        </p:nvSpPr>
        <p:spPr>
          <a:xfrm flipH="false" flipV="false" rot="0">
            <a:off x="9284632" y="3484618"/>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9284632" y="4253646"/>
            <a:ext cx="7575486" cy="1885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Nunc suscipit libero non eros pellentesque venenatis. Nullam maximus dictum libero, sit amet lacinia massa ultricies placerat. Etiam in ligula et est facilisis maximus eu id purus. Aenean dapibus velit a lectus fringilla faucibus.</a:t>
            </a:r>
          </a:p>
        </p:txBody>
      </p:sp>
      <p:sp>
        <p:nvSpPr>
          <p:cNvPr name="TextBox 9" id="9"/>
          <p:cNvSpPr txBox="true"/>
          <p:nvPr/>
        </p:nvSpPr>
        <p:spPr>
          <a:xfrm rot="0">
            <a:off x="9284632" y="2135651"/>
            <a:ext cx="5131990" cy="887705"/>
          </a:xfrm>
          <a:prstGeom prst="rect">
            <a:avLst/>
          </a:prstGeom>
        </p:spPr>
        <p:txBody>
          <a:bodyPr anchor="t" rtlCol="false" tIns="0" lIns="0" bIns="0" rIns="0">
            <a:spAutoFit/>
          </a:bodyPr>
          <a:lstStyle/>
          <a:p>
            <a:pPr algn="l">
              <a:lnSpc>
                <a:spcPts val="6359"/>
              </a:lnSpc>
            </a:pPr>
            <a:r>
              <a:rPr lang="en-US" sz="5999" b="true">
                <a:solidFill>
                  <a:srgbClr val="2D220B"/>
                </a:solidFill>
                <a:latin typeface="Poppins Bold"/>
                <a:ea typeface="Poppins Bold"/>
                <a:cs typeface="Poppins Bold"/>
                <a:sym typeface="Poppins Bold"/>
              </a:rPr>
              <a:t>History</a:t>
            </a:r>
          </a:p>
        </p:txBody>
      </p:sp>
      <p:grpSp>
        <p:nvGrpSpPr>
          <p:cNvPr name="Group 10" id="10"/>
          <p:cNvGrpSpPr/>
          <p:nvPr/>
        </p:nvGrpSpPr>
        <p:grpSpPr>
          <a:xfrm rot="0">
            <a:off x="9284632" y="6712878"/>
            <a:ext cx="3471740" cy="1355758"/>
            <a:chOff x="0" y="0"/>
            <a:chExt cx="914368" cy="357072"/>
          </a:xfrm>
        </p:grpSpPr>
        <p:sp>
          <p:nvSpPr>
            <p:cNvPr name="Freeform 11" id="11"/>
            <p:cNvSpPr/>
            <p:nvPr/>
          </p:nvSpPr>
          <p:spPr>
            <a:xfrm flipH="false" flipV="false" rot="0">
              <a:off x="0" y="0"/>
              <a:ext cx="914368" cy="357072"/>
            </a:xfrm>
            <a:custGeom>
              <a:avLst/>
              <a:gdLst/>
              <a:ahLst/>
              <a:cxnLst/>
              <a:rect r="r" b="b" t="t" l="l"/>
              <a:pathLst>
                <a:path h="357072" w="914368">
                  <a:moveTo>
                    <a:pt x="44600" y="0"/>
                  </a:moveTo>
                  <a:lnTo>
                    <a:pt x="869768" y="0"/>
                  </a:lnTo>
                  <a:cubicBezTo>
                    <a:pt x="881597" y="0"/>
                    <a:pt x="892941" y="4699"/>
                    <a:pt x="901305" y="13063"/>
                  </a:cubicBezTo>
                  <a:cubicBezTo>
                    <a:pt x="909669" y="21427"/>
                    <a:pt x="914368" y="32771"/>
                    <a:pt x="914368" y="44600"/>
                  </a:cubicBezTo>
                  <a:lnTo>
                    <a:pt x="914368" y="312472"/>
                  </a:lnTo>
                  <a:cubicBezTo>
                    <a:pt x="914368" y="324301"/>
                    <a:pt x="909669" y="335645"/>
                    <a:pt x="901305" y="344009"/>
                  </a:cubicBezTo>
                  <a:cubicBezTo>
                    <a:pt x="892941" y="352373"/>
                    <a:pt x="881597" y="357072"/>
                    <a:pt x="869768" y="357072"/>
                  </a:cubicBezTo>
                  <a:lnTo>
                    <a:pt x="44600" y="357072"/>
                  </a:lnTo>
                  <a:cubicBezTo>
                    <a:pt x="32771" y="357072"/>
                    <a:pt x="21427" y="352373"/>
                    <a:pt x="13063" y="344009"/>
                  </a:cubicBezTo>
                  <a:cubicBezTo>
                    <a:pt x="4699" y="335645"/>
                    <a:pt x="0" y="324301"/>
                    <a:pt x="0" y="312472"/>
                  </a:cubicBezTo>
                  <a:lnTo>
                    <a:pt x="0" y="44600"/>
                  </a:lnTo>
                  <a:cubicBezTo>
                    <a:pt x="0" y="32771"/>
                    <a:pt x="4699" y="21427"/>
                    <a:pt x="13063" y="13063"/>
                  </a:cubicBezTo>
                  <a:cubicBezTo>
                    <a:pt x="21427" y="4699"/>
                    <a:pt x="32771" y="0"/>
                    <a:pt x="44600" y="0"/>
                  </a:cubicBezTo>
                  <a:close/>
                </a:path>
              </a:pathLst>
            </a:custGeom>
            <a:solidFill>
              <a:srgbClr val="4163F6"/>
            </a:solidFill>
          </p:spPr>
        </p:sp>
        <p:sp>
          <p:nvSpPr>
            <p:cNvPr name="TextBox 12" id="12"/>
            <p:cNvSpPr txBox="true"/>
            <p:nvPr/>
          </p:nvSpPr>
          <p:spPr>
            <a:xfrm>
              <a:off x="0" y="-9525"/>
              <a:ext cx="914368" cy="366597"/>
            </a:xfrm>
            <a:prstGeom prst="rect">
              <a:avLst/>
            </a:prstGeom>
          </p:spPr>
          <p:txBody>
            <a:bodyPr anchor="ctr" rtlCol="false" tIns="50800" lIns="50800" bIns="50800" rIns="50800"/>
            <a:lstStyle/>
            <a:p>
              <a:pPr algn="ctr">
                <a:lnSpc>
                  <a:spcPts val="2220"/>
                </a:lnSpc>
              </a:pPr>
            </a:p>
          </p:txBody>
        </p:sp>
      </p:grpSp>
      <p:grpSp>
        <p:nvGrpSpPr>
          <p:cNvPr name="Group 13" id="13"/>
          <p:cNvGrpSpPr/>
          <p:nvPr/>
        </p:nvGrpSpPr>
        <p:grpSpPr>
          <a:xfrm rot="0">
            <a:off x="13035163" y="6712878"/>
            <a:ext cx="3471740" cy="1355758"/>
            <a:chOff x="0" y="0"/>
            <a:chExt cx="914368" cy="357072"/>
          </a:xfrm>
        </p:grpSpPr>
        <p:sp>
          <p:nvSpPr>
            <p:cNvPr name="Freeform 14" id="14"/>
            <p:cNvSpPr/>
            <p:nvPr/>
          </p:nvSpPr>
          <p:spPr>
            <a:xfrm flipH="false" flipV="false" rot="0">
              <a:off x="0" y="0"/>
              <a:ext cx="914368" cy="357072"/>
            </a:xfrm>
            <a:custGeom>
              <a:avLst/>
              <a:gdLst/>
              <a:ahLst/>
              <a:cxnLst/>
              <a:rect r="r" b="b" t="t" l="l"/>
              <a:pathLst>
                <a:path h="357072" w="914368">
                  <a:moveTo>
                    <a:pt x="44600" y="0"/>
                  </a:moveTo>
                  <a:lnTo>
                    <a:pt x="869768" y="0"/>
                  </a:lnTo>
                  <a:cubicBezTo>
                    <a:pt x="881597" y="0"/>
                    <a:pt x="892941" y="4699"/>
                    <a:pt x="901305" y="13063"/>
                  </a:cubicBezTo>
                  <a:cubicBezTo>
                    <a:pt x="909669" y="21427"/>
                    <a:pt x="914368" y="32771"/>
                    <a:pt x="914368" y="44600"/>
                  </a:cubicBezTo>
                  <a:lnTo>
                    <a:pt x="914368" y="312472"/>
                  </a:lnTo>
                  <a:cubicBezTo>
                    <a:pt x="914368" y="324301"/>
                    <a:pt x="909669" y="335645"/>
                    <a:pt x="901305" y="344009"/>
                  </a:cubicBezTo>
                  <a:cubicBezTo>
                    <a:pt x="892941" y="352373"/>
                    <a:pt x="881597" y="357072"/>
                    <a:pt x="869768" y="357072"/>
                  </a:cubicBezTo>
                  <a:lnTo>
                    <a:pt x="44600" y="357072"/>
                  </a:lnTo>
                  <a:cubicBezTo>
                    <a:pt x="32771" y="357072"/>
                    <a:pt x="21427" y="352373"/>
                    <a:pt x="13063" y="344009"/>
                  </a:cubicBezTo>
                  <a:cubicBezTo>
                    <a:pt x="4699" y="335645"/>
                    <a:pt x="0" y="324301"/>
                    <a:pt x="0" y="312472"/>
                  </a:cubicBezTo>
                  <a:lnTo>
                    <a:pt x="0" y="44600"/>
                  </a:lnTo>
                  <a:cubicBezTo>
                    <a:pt x="0" y="32771"/>
                    <a:pt x="4699" y="21427"/>
                    <a:pt x="13063" y="13063"/>
                  </a:cubicBezTo>
                  <a:cubicBezTo>
                    <a:pt x="21427" y="4699"/>
                    <a:pt x="32771" y="0"/>
                    <a:pt x="44600" y="0"/>
                  </a:cubicBezTo>
                  <a:close/>
                </a:path>
              </a:pathLst>
            </a:custGeom>
            <a:solidFill>
              <a:srgbClr val="FFFFFF"/>
            </a:solidFill>
            <a:ln w="38100" cap="sq">
              <a:solidFill>
                <a:srgbClr val="3575FE"/>
              </a:solidFill>
              <a:prstDash val="solid"/>
              <a:miter/>
            </a:ln>
          </p:spPr>
        </p:sp>
        <p:sp>
          <p:nvSpPr>
            <p:cNvPr name="TextBox 15" id="15"/>
            <p:cNvSpPr txBox="true"/>
            <p:nvPr/>
          </p:nvSpPr>
          <p:spPr>
            <a:xfrm>
              <a:off x="0" y="-9525"/>
              <a:ext cx="914368" cy="366597"/>
            </a:xfrm>
            <a:prstGeom prst="rect">
              <a:avLst/>
            </a:prstGeom>
          </p:spPr>
          <p:txBody>
            <a:bodyPr anchor="ctr" rtlCol="false" tIns="50800" lIns="50800" bIns="50800" rIns="50800"/>
            <a:lstStyle/>
            <a:p>
              <a:pPr algn="ctr">
                <a:lnSpc>
                  <a:spcPts val="2220"/>
                </a:lnSpc>
              </a:pPr>
            </a:p>
          </p:txBody>
        </p:sp>
      </p:grpSp>
      <p:sp>
        <p:nvSpPr>
          <p:cNvPr name="TextBox 16" id="16"/>
          <p:cNvSpPr txBox="true"/>
          <p:nvPr/>
        </p:nvSpPr>
        <p:spPr>
          <a:xfrm rot="0">
            <a:off x="9284632" y="7028873"/>
            <a:ext cx="3471740" cy="361884"/>
          </a:xfrm>
          <a:prstGeom prst="rect">
            <a:avLst/>
          </a:prstGeom>
        </p:spPr>
        <p:txBody>
          <a:bodyPr anchor="t" rtlCol="false" tIns="0" lIns="0" bIns="0" rIns="0">
            <a:spAutoFit/>
          </a:bodyPr>
          <a:lstStyle/>
          <a:p>
            <a:pPr algn="ctr">
              <a:lnSpc>
                <a:spcPts val="2999"/>
              </a:lnSpc>
            </a:pPr>
            <a:r>
              <a:rPr lang="en-US" b="true" sz="2499">
                <a:solidFill>
                  <a:srgbClr val="FFFFFF"/>
                </a:solidFill>
                <a:latin typeface="Montserrat Bold"/>
                <a:ea typeface="Montserrat Bold"/>
                <a:cs typeface="Montserrat Bold"/>
                <a:sym typeface="Montserrat Bold"/>
              </a:rPr>
              <a:t>1999 - 2010</a:t>
            </a:r>
          </a:p>
        </p:txBody>
      </p:sp>
      <p:sp>
        <p:nvSpPr>
          <p:cNvPr name="TextBox 17" id="17"/>
          <p:cNvSpPr txBox="true"/>
          <p:nvPr/>
        </p:nvSpPr>
        <p:spPr>
          <a:xfrm rot="0">
            <a:off x="13035163" y="7028873"/>
            <a:ext cx="3471740" cy="361884"/>
          </a:xfrm>
          <a:prstGeom prst="rect">
            <a:avLst/>
          </a:prstGeom>
        </p:spPr>
        <p:txBody>
          <a:bodyPr anchor="t" rtlCol="false" tIns="0" lIns="0" bIns="0" rIns="0">
            <a:spAutoFit/>
          </a:bodyPr>
          <a:lstStyle/>
          <a:p>
            <a:pPr algn="ctr">
              <a:lnSpc>
                <a:spcPts val="2999"/>
              </a:lnSpc>
            </a:pPr>
            <a:r>
              <a:rPr lang="en-US" b="true" sz="2499">
                <a:solidFill>
                  <a:srgbClr val="000A58"/>
                </a:solidFill>
                <a:latin typeface="Montserrat Bold"/>
                <a:ea typeface="Montserrat Bold"/>
                <a:cs typeface="Montserrat Bold"/>
                <a:sym typeface="Montserrat Bold"/>
              </a:rPr>
              <a:t>2010 - Now</a:t>
            </a:r>
          </a:p>
        </p:txBody>
      </p:sp>
      <p:sp>
        <p:nvSpPr>
          <p:cNvPr name="TextBox 18" id="18"/>
          <p:cNvSpPr txBox="true"/>
          <p:nvPr/>
        </p:nvSpPr>
        <p:spPr>
          <a:xfrm rot="0">
            <a:off x="9284632" y="7400282"/>
            <a:ext cx="3471740" cy="361884"/>
          </a:xfrm>
          <a:prstGeom prst="rect">
            <a:avLst/>
          </a:prstGeom>
        </p:spPr>
        <p:txBody>
          <a:bodyPr anchor="t" rtlCol="false" tIns="0" lIns="0" bIns="0" rIns="0">
            <a:spAutoFit/>
          </a:bodyPr>
          <a:lstStyle/>
          <a:p>
            <a:pPr algn="ctr">
              <a:lnSpc>
                <a:spcPts val="2999"/>
              </a:lnSpc>
            </a:pPr>
            <a:r>
              <a:rPr lang="en-US" sz="2499">
                <a:solidFill>
                  <a:srgbClr val="FFFFFF"/>
                </a:solidFill>
                <a:latin typeface="Montserrat"/>
                <a:ea typeface="Montserrat"/>
                <a:cs typeface="Montserrat"/>
                <a:sym typeface="Montserrat"/>
              </a:rPr>
              <a:t>Development</a:t>
            </a:r>
          </a:p>
        </p:txBody>
      </p:sp>
      <p:sp>
        <p:nvSpPr>
          <p:cNvPr name="TextBox 19" id="19"/>
          <p:cNvSpPr txBox="true"/>
          <p:nvPr/>
        </p:nvSpPr>
        <p:spPr>
          <a:xfrm rot="0">
            <a:off x="13035163" y="7400282"/>
            <a:ext cx="3471740" cy="361884"/>
          </a:xfrm>
          <a:prstGeom prst="rect">
            <a:avLst/>
          </a:prstGeom>
        </p:spPr>
        <p:txBody>
          <a:bodyPr anchor="t" rtlCol="false" tIns="0" lIns="0" bIns="0" rIns="0">
            <a:spAutoFit/>
          </a:bodyPr>
          <a:lstStyle/>
          <a:p>
            <a:pPr algn="ctr">
              <a:lnSpc>
                <a:spcPts val="2999"/>
              </a:lnSpc>
            </a:pPr>
            <a:r>
              <a:rPr lang="en-US" sz="2499">
                <a:solidFill>
                  <a:srgbClr val="2D220B"/>
                </a:solidFill>
                <a:latin typeface="Montserrat"/>
                <a:ea typeface="Montserrat"/>
                <a:cs typeface="Montserrat"/>
                <a:sym typeface="Montserrat"/>
              </a:rPr>
              <a:t>Development</a:t>
            </a:r>
          </a:p>
        </p:txBody>
      </p:sp>
      <p:grpSp>
        <p:nvGrpSpPr>
          <p:cNvPr name="Group 20" id="20"/>
          <p:cNvGrpSpPr/>
          <p:nvPr/>
        </p:nvGrpSpPr>
        <p:grpSpPr>
          <a:xfrm rot="0">
            <a:off x="16254765" y="-670628"/>
            <a:ext cx="2710648" cy="2710648"/>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17610088" y="1286533"/>
            <a:ext cx="1482057" cy="148205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26" id="26"/>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29379" y="3420172"/>
            <a:ext cx="11017748" cy="1101774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2211999" y="4495940"/>
            <a:ext cx="252546" cy="377564"/>
          </a:xfrm>
          <a:custGeom>
            <a:avLst/>
            <a:gdLst/>
            <a:ahLst/>
            <a:cxnLst/>
            <a:rect r="r" b="b" t="t" l="l"/>
            <a:pathLst>
              <a:path h="377564" w="252546">
                <a:moveTo>
                  <a:pt x="0" y="0"/>
                </a:moveTo>
                <a:lnTo>
                  <a:pt x="252546" y="0"/>
                </a:lnTo>
                <a:lnTo>
                  <a:pt x="252546" y="377564"/>
                </a:lnTo>
                <a:lnTo>
                  <a:pt x="0" y="3775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211999" y="6786384"/>
            <a:ext cx="252546" cy="377564"/>
          </a:xfrm>
          <a:custGeom>
            <a:avLst/>
            <a:gdLst/>
            <a:ahLst/>
            <a:cxnLst/>
            <a:rect r="r" b="b" t="t" l="l"/>
            <a:pathLst>
              <a:path h="377564" w="252546">
                <a:moveTo>
                  <a:pt x="0" y="0"/>
                </a:moveTo>
                <a:lnTo>
                  <a:pt x="252546" y="0"/>
                </a:lnTo>
                <a:lnTo>
                  <a:pt x="252546" y="377564"/>
                </a:lnTo>
                <a:lnTo>
                  <a:pt x="0" y="3775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a:grpSpLocks noChangeAspect="true"/>
          </p:cNvGrpSpPr>
          <p:nvPr/>
        </p:nvGrpSpPr>
        <p:grpSpPr>
          <a:xfrm rot="0">
            <a:off x="11029379" y="1005477"/>
            <a:ext cx="6229921" cy="6438443"/>
            <a:chOff x="0" y="0"/>
            <a:chExt cx="6362700" cy="6575666"/>
          </a:xfrm>
        </p:grpSpPr>
        <p:sp>
          <p:nvSpPr>
            <p:cNvPr name="Freeform 8" id="8"/>
            <p:cNvSpPr/>
            <p:nvPr/>
          </p:nvSpPr>
          <p:spPr>
            <a:xfrm flipH="false" flipV="false" rot="0">
              <a:off x="6350" y="6350"/>
              <a:ext cx="6350012" cy="6562979"/>
            </a:xfrm>
            <a:custGeom>
              <a:avLst/>
              <a:gdLst/>
              <a:ahLst/>
              <a:cxnLst/>
              <a:rect r="r" b="b" t="t" l="l"/>
              <a:pathLst>
                <a:path h="6562979" w="6350012">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4"/>
              <a:stretch>
                <a:fillRect l="-82863" t="-96" r="-82862" b="-96"/>
              </a:stretch>
            </a:blipFill>
          </p:spPr>
        </p:sp>
      </p:grpSp>
      <p:grpSp>
        <p:nvGrpSpPr>
          <p:cNvPr name="Group 9" id="9"/>
          <p:cNvGrpSpPr/>
          <p:nvPr/>
        </p:nvGrpSpPr>
        <p:grpSpPr>
          <a:xfrm rot="0">
            <a:off x="9745664" y="4495940"/>
            <a:ext cx="4582632" cy="4762310"/>
            <a:chOff x="0" y="0"/>
            <a:chExt cx="812800" cy="844669"/>
          </a:xfrm>
        </p:grpSpPr>
        <p:sp>
          <p:nvSpPr>
            <p:cNvPr name="Freeform 10" id="10"/>
            <p:cNvSpPr/>
            <p:nvPr/>
          </p:nvSpPr>
          <p:spPr>
            <a:xfrm flipH="false" flipV="false" rot="0">
              <a:off x="0" y="0"/>
              <a:ext cx="812800" cy="844669"/>
            </a:xfrm>
            <a:custGeom>
              <a:avLst/>
              <a:gdLst/>
              <a:ahLst/>
              <a:cxnLst/>
              <a:rect r="r" b="b" t="t" l="l"/>
              <a:pathLst>
                <a:path h="844669" w="812800">
                  <a:moveTo>
                    <a:pt x="150357" y="0"/>
                  </a:moveTo>
                  <a:lnTo>
                    <a:pt x="662443" y="0"/>
                  </a:lnTo>
                  <a:cubicBezTo>
                    <a:pt x="745483" y="0"/>
                    <a:pt x="812800" y="67317"/>
                    <a:pt x="812800" y="150357"/>
                  </a:cubicBezTo>
                  <a:lnTo>
                    <a:pt x="812800" y="694312"/>
                  </a:lnTo>
                  <a:cubicBezTo>
                    <a:pt x="812800" y="734189"/>
                    <a:pt x="796959" y="772433"/>
                    <a:pt x="768761" y="800630"/>
                  </a:cubicBezTo>
                  <a:cubicBezTo>
                    <a:pt x="740564" y="828828"/>
                    <a:pt x="702320" y="844669"/>
                    <a:pt x="662443" y="844669"/>
                  </a:cubicBezTo>
                  <a:lnTo>
                    <a:pt x="150357" y="844669"/>
                  </a:lnTo>
                  <a:cubicBezTo>
                    <a:pt x="67317" y="844669"/>
                    <a:pt x="0" y="777352"/>
                    <a:pt x="0" y="694312"/>
                  </a:cubicBezTo>
                  <a:lnTo>
                    <a:pt x="0" y="150357"/>
                  </a:lnTo>
                  <a:cubicBezTo>
                    <a:pt x="0" y="67317"/>
                    <a:pt x="67317" y="0"/>
                    <a:pt x="150357" y="0"/>
                  </a:cubicBezTo>
                  <a:close/>
                </a:path>
              </a:pathLst>
            </a:custGeom>
            <a:solidFill>
              <a:srgbClr val="FFFFFF"/>
            </a:solidFill>
          </p:spPr>
        </p:sp>
        <p:sp>
          <p:nvSpPr>
            <p:cNvPr name="TextBox 11" id="11"/>
            <p:cNvSpPr txBox="true"/>
            <p:nvPr/>
          </p:nvSpPr>
          <p:spPr>
            <a:xfrm>
              <a:off x="0" y="-9525"/>
              <a:ext cx="812800" cy="854194"/>
            </a:xfrm>
            <a:prstGeom prst="rect">
              <a:avLst/>
            </a:prstGeom>
          </p:spPr>
          <p:txBody>
            <a:bodyPr anchor="ctr" rtlCol="false" tIns="50800" lIns="50800" bIns="50800" rIns="50800"/>
            <a:lstStyle/>
            <a:p>
              <a:pPr algn="ctr">
                <a:lnSpc>
                  <a:spcPts val="2220"/>
                </a:lnSpc>
              </a:pPr>
            </a:p>
          </p:txBody>
        </p:sp>
      </p:grpSp>
      <p:grpSp>
        <p:nvGrpSpPr>
          <p:cNvPr name="Group 12" id="12"/>
          <p:cNvGrpSpPr>
            <a:grpSpLocks noChangeAspect="true"/>
          </p:cNvGrpSpPr>
          <p:nvPr/>
        </p:nvGrpSpPr>
        <p:grpSpPr>
          <a:xfrm rot="0">
            <a:off x="9923066" y="4684271"/>
            <a:ext cx="4243610" cy="4385648"/>
            <a:chOff x="0" y="0"/>
            <a:chExt cx="6362700" cy="6575666"/>
          </a:xfrm>
        </p:grpSpPr>
        <p:sp>
          <p:nvSpPr>
            <p:cNvPr name="Freeform 13" id="13"/>
            <p:cNvSpPr/>
            <p:nvPr/>
          </p:nvSpPr>
          <p:spPr>
            <a:xfrm flipH="false" flipV="false" rot="0">
              <a:off x="6350" y="6350"/>
              <a:ext cx="6350012" cy="6562979"/>
            </a:xfrm>
            <a:custGeom>
              <a:avLst/>
              <a:gdLst/>
              <a:ahLst/>
              <a:cxnLst/>
              <a:rect r="r" b="b" t="t" l="l"/>
              <a:pathLst>
                <a:path h="6562979" w="6350012">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4"/>
              <a:stretch>
                <a:fillRect l="-82863" t="-96" r="-82862" b="-96"/>
              </a:stretch>
            </a:blipFill>
          </p:spPr>
        </p:sp>
      </p:grpSp>
      <p:sp>
        <p:nvSpPr>
          <p:cNvPr name="Freeform 14" id="14"/>
          <p:cNvSpPr/>
          <p:nvPr/>
        </p:nvSpPr>
        <p:spPr>
          <a:xfrm flipH="false" flipV="false" rot="0">
            <a:off x="2211999" y="3611147"/>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5" id="15"/>
          <p:cNvGrpSpPr/>
          <p:nvPr/>
        </p:nvGrpSpPr>
        <p:grpSpPr>
          <a:xfrm rot="0">
            <a:off x="10394977" y="2243130"/>
            <a:ext cx="1268804" cy="126880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TextBox 18" id="18"/>
          <p:cNvSpPr txBox="true"/>
          <p:nvPr/>
        </p:nvSpPr>
        <p:spPr>
          <a:xfrm rot="0">
            <a:off x="2748203" y="5149990"/>
            <a:ext cx="6164618" cy="1123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Suspendisse molestie massa ac odio euismod, sit amet rutrum sapien dignissim. </a:t>
            </a:r>
          </a:p>
        </p:txBody>
      </p:sp>
      <p:sp>
        <p:nvSpPr>
          <p:cNvPr name="TextBox 19" id="19"/>
          <p:cNvSpPr txBox="true"/>
          <p:nvPr/>
        </p:nvSpPr>
        <p:spPr>
          <a:xfrm rot="0">
            <a:off x="2748203" y="7754494"/>
            <a:ext cx="6164618" cy="1123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Suspendisse molestie massa ac odio euismo.</a:t>
            </a:r>
          </a:p>
        </p:txBody>
      </p:sp>
      <p:sp>
        <p:nvSpPr>
          <p:cNvPr name="TextBox 20" id="20"/>
          <p:cNvSpPr txBox="true"/>
          <p:nvPr/>
        </p:nvSpPr>
        <p:spPr>
          <a:xfrm rot="0">
            <a:off x="2748203" y="4553090"/>
            <a:ext cx="5962092" cy="320542"/>
          </a:xfrm>
          <a:prstGeom prst="rect">
            <a:avLst/>
          </a:prstGeom>
        </p:spPr>
        <p:txBody>
          <a:bodyPr anchor="t" rtlCol="false" tIns="0" lIns="0" bIns="0" rIns="0">
            <a:spAutoFit/>
          </a:bodyPr>
          <a:lstStyle/>
          <a:p>
            <a:pPr algn="l">
              <a:lnSpc>
                <a:spcPts val="2499"/>
              </a:lnSpc>
            </a:pPr>
            <a:r>
              <a:rPr lang="en-US" sz="2499" b="true">
                <a:solidFill>
                  <a:srgbClr val="000A58"/>
                </a:solidFill>
                <a:latin typeface="Montserrat Bold"/>
                <a:ea typeface="Montserrat Bold"/>
                <a:cs typeface="Montserrat Bold"/>
                <a:sym typeface="Montserrat Bold"/>
              </a:rPr>
              <a:t>Keep Taking Care of Patients</a:t>
            </a:r>
          </a:p>
        </p:txBody>
      </p:sp>
      <p:sp>
        <p:nvSpPr>
          <p:cNvPr name="TextBox 21" id="21"/>
          <p:cNvSpPr txBox="true"/>
          <p:nvPr/>
        </p:nvSpPr>
        <p:spPr>
          <a:xfrm rot="0">
            <a:off x="2748203" y="6748284"/>
            <a:ext cx="5039540" cy="850702"/>
          </a:xfrm>
          <a:prstGeom prst="rect">
            <a:avLst/>
          </a:prstGeom>
        </p:spPr>
        <p:txBody>
          <a:bodyPr anchor="t" rtlCol="false" tIns="0" lIns="0" bIns="0" rIns="0">
            <a:spAutoFit/>
          </a:bodyPr>
          <a:lstStyle/>
          <a:p>
            <a:pPr algn="l">
              <a:lnSpc>
                <a:spcPts val="3499"/>
              </a:lnSpc>
            </a:pPr>
            <a:r>
              <a:rPr lang="en-US" sz="2499" b="true">
                <a:solidFill>
                  <a:srgbClr val="000A58"/>
                </a:solidFill>
                <a:latin typeface="Montserrat Bold"/>
                <a:ea typeface="Montserrat Bold"/>
                <a:cs typeface="Montserrat Bold"/>
                <a:sym typeface="Montserrat Bold"/>
              </a:rPr>
              <a:t>Providing The Best Service For Patients</a:t>
            </a:r>
          </a:p>
        </p:txBody>
      </p:sp>
      <p:sp>
        <p:nvSpPr>
          <p:cNvPr name="TextBox 22" id="22"/>
          <p:cNvSpPr txBox="true"/>
          <p:nvPr/>
        </p:nvSpPr>
        <p:spPr>
          <a:xfrm rot="0">
            <a:off x="2211999" y="2262180"/>
            <a:ext cx="5131990" cy="887705"/>
          </a:xfrm>
          <a:prstGeom prst="rect">
            <a:avLst/>
          </a:prstGeom>
        </p:spPr>
        <p:txBody>
          <a:bodyPr anchor="t" rtlCol="false" tIns="0" lIns="0" bIns="0" rIns="0">
            <a:spAutoFit/>
          </a:bodyPr>
          <a:lstStyle/>
          <a:p>
            <a:pPr algn="l">
              <a:lnSpc>
                <a:spcPts val="6359"/>
              </a:lnSpc>
            </a:pPr>
            <a:r>
              <a:rPr lang="en-US" sz="5999" b="true">
                <a:solidFill>
                  <a:srgbClr val="2D220B"/>
                </a:solidFill>
                <a:latin typeface="Poppins Bold"/>
                <a:ea typeface="Poppins Bold"/>
                <a:cs typeface="Poppins Bold"/>
                <a:sym typeface="Poppins Bold"/>
              </a:rPr>
              <a:t>Our Vision</a:t>
            </a:r>
          </a:p>
        </p:txBody>
      </p:sp>
      <p:sp>
        <p:nvSpPr>
          <p:cNvPr name="Freeform 23" id="23"/>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70224" y="3285981"/>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03713" y="1683881"/>
            <a:ext cx="7574419" cy="757441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3179402" y="4686384"/>
            <a:ext cx="13659093" cy="1365909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803713" y="1917964"/>
            <a:ext cx="7340287" cy="734028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2" id="12"/>
          <p:cNvGrpSpPr>
            <a:grpSpLocks noChangeAspect="true"/>
          </p:cNvGrpSpPr>
          <p:nvPr/>
        </p:nvGrpSpPr>
        <p:grpSpPr>
          <a:xfrm rot="0">
            <a:off x="2037856" y="2152121"/>
            <a:ext cx="6872000" cy="6871973"/>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78303" t="0" r="-78303" b="0"/>
              </a:stretch>
            </a:blipFill>
          </p:spPr>
        </p:sp>
      </p:grpSp>
      <p:grpSp>
        <p:nvGrpSpPr>
          <p:cNvPr name="Group 14" id="14"/>
          <p:cNvGrpSpPr/>
          <p:nvPr/>
        </p:nvGrpSpPr>
        <p:grpSpPr>
          <a:xfrm rot="0">
            <a:off x="1286533" y="4319303"/>
            <a:ext cx="1268804" cy="126880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7" id="17"/>
          <p:cNvGrpSpPr/>
          <p:nvPr/>
        </p:nvGrpSpPr>
        <p:grpSpPr>
          <a:xfrm rot="0">
            <a:off x="17008251" y="-670628"/>
            <a:ext cx="1957161" cy="195716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0" id="20"/>
          <p:cNvSpPr/>
          <p:nvPr/>
        </p:nvSpPr>
        <p:spPr>
          <a:xfrm flipH="false" flipV="false" rot="0">
            <a:off x="10870224" y="6613157"/>
            <a:ext cx="355335" cy="250066"/>
          </a:xfrm>
          <a:custGeom>
            <a:avLst/>
            <a:gdLst/>
            <a:ahLst/>
            <a:cxnLst/>
            <a:rect r="r" b="b" t="t" l="l"/>
            <a:pathLst>
              <a:path h="250066" w="355335">
                <a:moveTo>
                  <a:pt x="0" y="0"/>
                </a:moveTo>
                <a:lnTo>
                  <a:pt x="355335" y="0"/>
                </a:lnTo>
                <a:lnTo>
                  <a:pt x="355335" y="250066"/>
                </a:lnTo>
                <a:lnTo>
                  <a:pt x="0" y="2500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10870224" y="7266763"/>
            <a:ext cx="355335" cy="250066"/>
          </a:xfrm>
          <a:custGeom>
            <a:avLst/>
            <a:gdLst/>
            <a:ahLst/>
            <a:cxnLst/>
            <a:rect r="r" b="b" t="t" l="l"/>
            <a:pathLst>
              <a:path h="250066" w="355335">
                <a:moveTo>
                  <a:pt x="0" y="0"/>
                </a:moveTo>
                <a:lnTo>
                  <a:pt x="355335" y="0"/>
                </a:lnTo>
                <a:lnTo>
                  <a:pt x="355335" y="250066"/>
                </a:lnTo>
                <a:lnTo>
                  <a:pt x="0" y="2500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0870224" y="1937014"/>
            <a:ext cx="5465120" cy="887705"/>
          </a:xfrm>
          <a:prstGeom prst="rect">
            <a:avLst/>
          </a:prstGeom>
        </p:spPr>
        <p:txBody>
          <a:bodyPr anchor="t" rtlCol="false" tIns="0" lIns="0" bIns="0" rIns="0">
            <a:spAutoFit/>
          </a:bodyPr>
          <a:lstStyle/>
          <a:p>
            <a:pPr algn="l">
              <a:lnSpc>
                <a:spcPts val="6359"/>
              </a:lnSpc>
            </a:pPr>
            <a:r>
              <a:rPr lang="en-US" sz="5999" b="true">
                <a:solidFill>
                  <a:srgbClr val="2D220B"/>
                </a:solidFill>
                <a:latin typeface="Poppins Bold"/>
                <a:ea typeface="Poppins Bold"/>
                <a:cs typeface="Poppins Bold"/>
                <a:sym typeface="Poppins Bold"/>
              </a:rPr>
              <a:t>Our Mission</a:t>
            </a:r>
          </a:p>
        </p:txBody>
      </p:sp>
      <p:sp>
        <p:nvSpPr>
          <p:cNvPr name="TextBox 23" id="23"/>
          <p:cNvSpPr txBox="true"/>
          <p:nvPr/>
        </p:nvSpPr>
        <p:spPr>
          <a:xfrm rot="0">
            <a:off x="11423083" y="6622831"/>
            <a:ext cx="5875170" cy="320542"/>
          </a:xfrm>
          <a:prstGeom prst="rect">
            <a:avLst/>
          </a:prstGeom>
        </p:spPr>
        <p:txBody>
          <a:bodyPr anchor="t" rtlCol="false" tIns="0" lIns="0" bIns="0" rIns="0">
            <a:spAutoFit/>
          </a:bodyPr>
          <a:lstStyle/>
          <a:p>
            <a:pPr algn="l">
              <a:lnSpc>
                <a:spcPts val="2499"/>
              </a:lnSpc>
            </a:pPr>
            <a:r>
              <a:rPr lang="en-US" sz="2499" b="true">
                <a:solidFill>
                  <a:srgbClr val="000A58"/>
                </a:solidFill>
                <a:latin typeface="Montserrat Bold"/>
                <a:ea typeface="Montserrat Bold"/>
                <a:cs typeface="Montserrat Bold"/>
                <a:sym typeface="Montserrat Bold"/>
              </a:rPr>
              <a:t>Continue to Look After Patients</a:t>
            </a:r>
          </a:p>
        </p:txBody>
      </p:sp>
      <p:sp>
        <p:nvSpPr>
          <p:cNvPr name="TextBox 24" id="24"/>
          <p:cNvSpPr txBox="true"/>
          <p:nvPr/>
        </p:nvSpPr>
        <p:spPr>
          <a:xfrm rot="0">
            <a:off x="11423083" y="7181187"/>
            <a:ext cx="5115170" cy="850702"/>
          </a:xfrm>
          <a:prstGeom prst="rect">
            <a:avLst/>
          </a:prstGeom>
        </p:spPr>
        <p:txBody>
          <a:bodyPr anchor="t" rtlCol="false" tIns="0" lIns="0" bIns="0" rIns="0">
            <a:spAutoFit/>
          </a:bodyPr>
          <a:lstStyle/>
          <a:p>
            <a:pPr algn="l">
              <a:lnSpc>
                <a:spcPts val="3499"/>
              </a:lnSpc>
            </a:pPr>
            <a:r>
              <a:rPr lang="en-US" sz="2499" b="true">
                <a:solidFill>
                  <a:srgbClr val="000A58"/>
                </a:solidFill>
                <a:latin typeface="Montserrat Bold"/>
                <a:ea typeface="Montserrat Bold"/>
                <a:cs typeface="Montserrat Bold"/>
                <a:sym typeface="Montserrat Bold"/>
              </a:rPr>
              <a:t>Giving Patients the Best Service Possible</a:t>
            </a:r>
          </a:p>
        </p:txBody>
      </p:sp>
      <p:sp>
        <p:nvSpPr>
          <p:cNvPr name="TextBox 25" id="25"/>
          <p:cNvSpPr txBox="true"/>
          <p:nvPr/>
        </p:nvSpPr>
        <p:spPr>
          <a:xfrm rot="0">
            <a:off x="10870224" y="4374932"/>
            <a:ext cx="6389076" cy="1504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Nunc suscipit libero non eros pellentesque venenatis. Nullam maximus dictum libero, sit amet lacinia massa ultricies placerat.</a:t>
            </a:r>
          </a:p>
        </p:txBody>
      </p:sp>
      <p:sp>
        <p:nvSpPr>
          <p:cNvPr name="Freeform 26" id="26"/>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1426" t="0" r="-11885" b="0"/>
            </a:stretch>
          </a:blipFill>
        </p:spPr>
      </p:sp>
      <p:grpSp>
        <p:nvGrpSpPr>
          <p:cNvPr name="Group 3" id="3"/>
          <p:cNvGrpSpPr/>
          <p:nvPr/>
        </p:nvGrpSpPr>
        <p:grpSpPr>
          <a:xfrm rot="0">
            <a:off x="16538253" y="8936385"/>
            <a:ext cx="643732" cy="64373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5" id="5"/>
            <p:cNvSpPr txBox="true"/>
            <p:nvPr/>
          </p:nvSpPr>
          <p:spPr>
            <a:xfrm>
              <a:off x="76200" y="66675"/>
              <a:ext cx="660400" cy="669925"/>
            </a:xfrm>
            <a:prstGeom prst="rect">
              <a:avLst/>
            </a:prstGeom>
          </p:spPr>
          <p:txBody>
            <a:bodyPr anchor="ctr" rtlCol="false" tIns="50800" lIns="50800" bIns="50800" rIns="50800"/>
            <a:lstStyle/>
            <a:p>
              <a:pPr algn="ctr">
                <a:lnSpc>
                  <a:spcPts val="2220"/>
                </a:lnSpc>
              </a:pPr>
            </a:p>
          </p:txBody>
        </p:sp>
      </p:grpSp>
      <p:grpSp>
        <p:nvGrpSpPr>
          <p:cNvPr name="Group 6" id="6"/>
          <p:cNvGrpSpPr/>
          <p:nvPr/>
        </p:nvGrpSpPr>
        <p:grpSpPr>
          <a:xfrm rot="0">
            <a:off x="718024" y="5690411"/>
            <a:ext cx="16541276" cy="1654127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2114945" y="4923738"/>
            <a:ext cx="4432916" cy="3713241"/>
            <a:chOff x="0" y="0"/>
            <a:chExt cx="1167517" cy="977973"/>
          </a:xfrm>
        </p:grpSpPr>
        <p:sp>
          <p:nvSpPr>
            <p:cNvPr name="Freeform 10" id="10"/>
            <p:cNvSpPr/>
            <p:nvPr/>
          </p:nvSpPr>
          <p:spPr>
            <a:xfrm flipH="false" flipV="false" rot="0">
              <a:off x="0" y="0"/>
              <a:ext cx="1167517" cy="977973"/>
            </a:xfrm>
            <a:custGeom>
              <a:avLst/>
              <a:gdLst/>
              <a:ahLst/>
              <a:cxnLst/>
              <a:rect r="r" b="b" t="t" l="l"/>
              <a:pathLst>
                <a:path h="977973" w="1167517">
                  <a:moveTo>
                    <a:pt x="61126" y="0"/>
                  </a:moveTo>
                  <a:lnTo>
                    <a:pt x="1106391" y="0"/>
                  </a:lnTo>
                  <a:cubicBezTo>
                    <a:pt x="1122603" y="0"/>
                    <a:pt x="1138150" y="6440"/>
                    <a:pt x="1149614" y="17903"/>
                  </a:cubicBezTo>
                  <a:cubicBezTo>
                    <a:pt x="1161077" y="29367"/>
                    <a:pt x="1167517" y="44915"/>
                    <a:pt x="1167517" y="61126"/>
                  </a:cubicBezTo>
                  <a:lnTo>
                    <a:pt x="1167517" y="916847"/>
                  </a:lnTo>
                  <a:cubicBezTo>
                    <a:pt x="1167517" y="950606"/>
                    <a:pt x="1140150" y="977973"/>
                    <a:pt x="1106391" y="977973"/>
                  </a:cubicBezTo>
                  <a:lnTo>
                    <a:pt x="61126" y="977973"/>
                  </a:lnTo>
                  <a:cubicBezTo>
                    <a:pt x="27367" y="977973"/>
                    <a:pt x="0" y="950606"/>
                    <a:pt x="0" y="916847"/>
                  </a:cubicBezTo>
                  <a:lnTo>
                    <a:pt x="0" y="61126"/>
                  </a:lnTo>
                  <a:cubicBezTo>
                    <a:pt x="0" y="27367"/>
                    <a:pt x="27367" y="0"/>
                    <a:pt x="61126" y="0"/>
                  </a:cubicBezTo>
                  <a:close/>
                </a:path>
              </a:pathLst>
            </a:custGeom>
            <a:solidFill>
              <a:srgbClr val="4163F6"/>
            </a:solidFill>
          </p:spPr>
        </p:sp>
        <p:sp>
          <p:nvSpPr>
            <p:cNvPr name="TextBox 11" id="11"/>
            <p:cNvSpPr txBox="true"/>
            <p:nvPr/>
          </p:nvSpPr>
          <p:spPr>
            <a:xfrm>
              <a:off x="0" y="-9525"/>
              <a:ext cx="1167517" cy="987498"/>
            </a:xfrm>
            <a:prstGeom prst="rect">
              <a:avLst/>
            </a:prstGeom>
          </p:spPr>
          <p:txBody>
            <a:bodyPr anchor="ctr" rtlCol="false" tIns="50800" lIns="50800" bIns="50800" rIns="50800"/>
            <a:lstStyle/>
            <a:p>
              <a:pPr algn="ctr">
                <a:lnSpc>
                  <a:spcPts val="2220"/>
                </a:lnSpc>
              </a:pPr>
            </a:p>
          </p:txBody>
        </p:sp>
      </p:grpSp>
      <p:grpSp>
        <p:nvGrpSpPr>
          <p:cNvPr name="Group 12" id="12"/>
          <p:cNvGrpSpPr/>
          <p:nvPr/>
        </p:nvGrpSpPr>
        <p:grpSpPr>
          <a:xfrm rot="0">
            <a:off x="6768954" y="4923738"/>
            <a:ext cx="4432916" cy="3713241"/>
            <a:chOff x="0" y="0"/>
            <a:chExt cx="1167517" cy="977973"/>
          </a:xfrm>
        </p:grpSpPr>
        <p:sp>
          <p:nvSpPr>
            <p:cNvPr name="Freeform 13" id="13"/>
            <p:cNvSpPr/>
            <p:nvPr/>
          </p:nvSpPr>
          <p:spPr>
            <a:xfrm flipH="false" flipV="false" rot="0">
              <a:off x="0" y="0"/>
              <a:ext cx="1167517" cy="977973"/>
            </a:xfrm>
            <a:custGeom>
              <a:avLst/>
              <a:gdLst/>
              <a:ahLst/>
              <a:cxnLst/>
              <a:rect r="r" b="b" t="t" l="l"/>
              <a:pathLst>
                <a:path h="977973" w="1167517">
                  <a:moveTo>
                    <a:pt x="61126" y="0"/>
                  </a:moveTo>
                  <a:lnTo>
                    <a:pt x="1106391" y="0"/>
                  </a:lnTo>
                  <a:cubicBezTo>
                    <a:pt x="1122603" y="0"/>
                    <a:pt x="1138150" y="6440"/>
                    <a:pt x="1149614" y="17903"/>
                  </a:cubicBezTo>
                  <a:cubicBezTo>
                    <a:pt x="1161077" y="29367"/>
                    <a:pt x="1167517" y="44915"/>
                    <a:pt x="1167517" y="61126"/>
                  </a:cubicBezTo>
                  <a:lnTo>
                    <a:pt x="1167517" y="916847"/>
                  </a:lnTo>
                  <a:cubicBezTo>
                    <a:pt x="1167517" y="950606"/>
                    <a:pt x="1140150" y="977973"/>
                    <a:pt x="1106391" y="977973"/>
                  </a:cubicBezTo>
                  <a:lnTo>
                    <a:pt x="61126" y="977973"/>
                  </a:lnTo>
                  <a:cubicBezTo>
                    <a:pt x="27367" y="977973"/>
                    <a:pt x="0" y="950606"/>
                    <a:pt x="0" y="916847"/>
                  </a:cubicBezTo>
                  <a:lnTo>
                    <a:pt x="0" y="61126"/>
                  </a:lnTo>
                  <a:cubicBezTo>
                    <a:pt x="0" y="27367"/>
                    <a:pt x="27367" y="0"/>
                    <a:pt x="61126" y="0"/>
                  </a:cubicBezTo>
                  <a:close/>
                </a:path>
              </a:pathLst>
            </a:custGeom>
            <a:solidFill>
              <a:srgbClr val="FFFFFF"/>
            </a:solidFill>
            <a:ln w="38100" cap="rnd">
              <a:solidFill>
                <a:srgbClr val="3575FE"/>
              </a:solidFill>
              <a:prstDash val="solid"/>
              <a:round/>
            </a:ln>
          </p:spPr>
        </p:sp>
        <p:sp>
          <p:nvSpPr>
            <p:cNvPr name="TextBox 14" id="14"/>
            <p:cNvSpPr txBox="true"/>
            <p:nvPr/>
          </p:nvSpPr>
          <p:spPr>
            <a:xfrm>
              <a:off x="0" y="-9525"/>
              <a:ext cx="1167517" cy="987498"/>
            </a:xfrm>
            <a:prstGeom prst="rect">
              <a:avLst/>
            </a:prstGeom>
          </p:spPr>
          <p:txBody>
            <a:bodyPr anchor="ctr" rtlCol="false" tIns="50800" lIns="50800" bIns="50800" rIns="50800"/>
            <a:lstStyle/>
            <a:p>
              <a:pPr algn="ctr">
                <a:lnSpc>
                  <a:spcPts val="2220"/>
                </a:lnSpc>
              </a:pPr>
            </a:p>
          </p:txBody>
        </p:sp>
      </p:grpSp>
      <p:grpSp>
        <p:nvGrpSpPr>
          <p:cNvPr name="Group 15" id="15"/>
          <p:cNvGrpSpPr/>
          <p:nvPr/>
        </p:nvGrpSpPr>
        <p:grpSpPr>
          <a:xfrm rot="0">
            <a:off x="11430694" y="4923738"/>
            <a:ext cx="4432916" cy="3713241"/>
            <a:chOff x="0" y="0"/>
            <a:chExt cx="1167517" cy="977973"/>
          </a:xfrm>
        </p:grpSpPr>
        <p:sp>
          <p:nvSpPr>
            <p:cNvPr name="Freeform 16" id="16"/>
            <p:cNvSpPr/>
            <p:nvPr/>
          </p:nvSpPr>
          <p:spPr>
            <a:xfrm flipH="false" flipV="false" rot="0">
              <a:off x="0" y="0"/>
              <a:ext cx="1167517" cy="977973"/>
            </a:xfrm>
            <a:custGeom>
              <a:avLst/>
              <a:gdLst/>
              <a:ahLst/>
              <a:cxnLst/>
              <a:rect r="r" b="b" t="t" l="l"/>
              <a:pathLst>
                <a:path h="977973" w="1167517">
                  <a:moveTo>
                    <a:pt x="61126" y="0"/>
                  </a:moveTo>
                  <a:lnTo>
                    <a:pt x="1106391" y="0"/>
                  </a:lnTo>
                  <a:cubicBezTo>
                    <a:pt x="1122603" y="0"/>
                    <a:pt x="1138150" y="6440"/>
                    <a:pt x="1149614" y="17903"/>
                  </a:cubicBezTo>
                  <a:cubicBezTo>
                    <a:pt x="1161077" y="29367"/>
                    <a:pt x="1167517" y="44915"/>
                    <a:pt x="1167517" y="61126"/>
                  </a:cubicBezTo>
                  <a:lnTo>
                    <a:pt x="1167517" y="916847"/>
                  </a:lnTo>
                  <a:cubicBezTo>
                    <a:pt x="1167517" y="950606"/>
                    <a:pt x="1140150" y="977973"/>
                    <a:pt x="1106391" y="977973"/>
                  </a:cubicBezTo>
                  <a:lnTo>
                    <a:pt x="61126" y="977973"/>
                  </a:lnTo>
                  <a:cubicBezTo>
                    <a:pt x="27367" y="977973"/>
                    <a:pt x="0" y="950606"/>
                    <a:pt x="0" y="916847"/>
                  </a:cubicBezTo>
                  <a:lnTo>
                    <a:pt x="0" y="61126"/>
                  </a:lnTo>
                  <a:cubicBezTo>
                    <a:pt x="0" y="27367"/>
                    <a:pt x="27367" y="0"/>
                    <a:pt x="61126" y="0"/>
                  </a:cubicBezTo>
                  <a:close/>
                </a:path>
              </a:pathLst>
            </a:custGeom>
            <a:solidFill>
              <a:srgbClr val="4163F6"/>
            </a:solidFill>
          </p:spPr>
        </p:sp>
        <p:sp>
          <p:nvSpPr>
            <p:cNvPr name="TextBox 17" id="17"/>
            <p:cNvSpPr txBox="true"/>
            <p:nvPr/>
          </p:nvSpPr>
          <p:spPr>
            <a:xfrm>
              <a:off x="0" y="-9525"/>
              <a:ext cx="1167517" cy="987498"/>
            </a:xfrm>
            <a:prstGeom prst="rect">
              <a:avLst/>
            </a:prstGeom>
          </p:spPr>
          <p:txBody>
            <a:bodyPr anchor="ctr" rtlCol="false" tIns="50800" lIns="50800" bIns="50800" rIns="50800"/>
            <a:lstStyle/>
            <a:p>
              <a:pPr algn="ctr">
                <a:lnSpc>
                  <a:spcPts val="2220"/>
                </a:lnSpc>
              </a:pPr>
            </a:p>
          </p:txBody>
        </p:sp>
      </p:grpSp>
      <p:sp>
        <p:nvSpPr>
          <p:cNvPr name="Freeform 18" id="18"/>
          <p:cNvSpPr/>
          <p:nvPr/>
        </p:nvSpPr>
        <p:spPr>
          <a:xfrm flipH="false" flipV="false" rot="0">
            <a:off x="8625468" y="2851256"/>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9" id="19"/>
          <p:cNvGrpSpPr/>
          <p:nvPr/>
        </p:nvGrpSpPr>
        <p:grpSpPr>
          <a:xfrm rot="0">
            <a:off x="16428635" y="-545006"/>
            <a:ext cx="2585802" cy="2585802"/>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22" id="22"/>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5"/>
            <a:stretch>
              <a:fillRect l="0" t="0" r="0" b="0"/>
            </a:stretch>
          </a:blipFill>
        </p:spPr>
      </p:sp>
      <p:sp>
        <p:nvSpPr>
          <p:cNvPr name="TextBox 23" id="23"/>
          <p:cNvSpPr txBox="true"/>
          <p:nvPr/>
        </p:nvSpPr>
        <p:spPr>
          <a:xfrm rot="0">
            <a:off x="2592365" y="6014861"/>
            <a:ext cx="3471740" cy="1123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Lorem ipsum dolor sit amet, consectetur adipiscing elit.</a:t>
            </a:r>
          </a:p>
        </p:txBody>
      </p:sp>
      <p:sp>
        <p:nvSpPr>
          <p:cNvPr name="TextBox 24" id="24"/>
          <p:cNvSpPr txBox="true"/>
          <p:nvPr/>
        </p:nvSpPr>
        <p:spPr>
          <a:xfrm rot="0">
            <a:off x="11901800" y="6014861"/>
            <a:ext cx="3471740" cy="1123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Lorem ipsum dolor sit amet, consectetur adipiscing elit.</a:t>
            </a:r>
          </a:p>
        </p:txBody>
      </p:sp>
      <p:sp>
        <p:nvSpPr>
          <p:cNvPr name="TextBox 25" id="25"/>
          <p:cNvSpPr txBox="true"/>
          <p:nvPr/>
        </p:nvSpPr>
        <p:spPr>
          <a:xfrm rot="0">
            <a:off x="7252792" y="6014861"/>
            <a:ext cx="3471740" cy="1123949"/>
          </a:xfrm>
          <a:prstGeom prst="rect">
            <a:avLst/>
          </a:prstGeom>
        </p:spPr>
        <p:txBody>
          <a:bodyPr anchor="t" rtlCol="false" tIns="0" lIns="0" bIns="0" rIns="0">
            <a:spAutoFit/>
          </a:bodyPr>
          <a:lstStyle/>
          <a:p>
            <a:pPr algn="ctr">
              <a:lnSpc>
                <a:spcPts val="3000"/>
              </a:lnSpc>
            </a:pPr>
            <a:r>
              <a:rPr lang="en-US" sz="2000">
                <a:solidFill>
                  <a:srgbClr val="2D220B"/>
                </a:solidFill>
                <a:latin typeface="Montserrat"/>
                <a:ea typeface="Montserrat"/>
                <a:cs typeface="Montserrat"/>
                <a:sym typeface="Montserrat"/>
              </a:rPr>
              <a:t>Lorem ipsum dolor sit amet, consectetur adipiscing elit.</a:t>
            </a:r>
          </a:p>
        </p:txBody>
      </p:sp>
      <p:sp>
        <p:nvSpPr>
          <p:cNvPr name="TextBox 26" id="26"/>
          <p:cNvSpPr txBox="true"/>
          <p:nvPr/>
        </p:nvSpPr>
        <p:spPr>
          <a:xfrm rot="0">
            <a:off x="2413204" y="5328527"/>
            <a:ext cx="3842898" cy="361884"/>
          </a:xfrm>
          <a:prstGeom prst="rect">
            <a:avLst/>
          </a:prstGeom>
        </p:spPr>
        <p:txBody>
          <a:bodyPr anchor="t" rtlCol="false" tIns="0" lIns="0" bIns="0" rIns="0">
            <a:spAutoFit/>
          </a:bodyPr>
          <a:lstStyle/>
          <a:p>
            <a:pPr algn="ctr">
              <a:lnSpc>
                <a:spcPts val="2999"/>
              </a:lnSpc>
            </a:pPr>
            <a:r>
              <a:rPr lang="en-US" b="true" sz="2499">
                <a:solidFill>
                  <a:srgbClr val="FFFFFF"/>
                </a:solidFill>
                <a:latin typeface="Montserrat Bold"/>
                <a:ea typeface="Montserrat Bold"/>
                <a:cs typeface="Montserrat Bold"/>
                <a:sym typeface="Montserrat Bold"/>
              </a:rPr>
              <a:t>Emergency Care</a:t>
            </a:r>
          </a:p>
        </p:txBody>
      </p:sp>
      <p:sp>
        <p:nvSpPr>
          <p:cNvPr name="TextBox 27" id="27"/>
          <p:cNvSpPr txBox="true"/>
          <p:nvPr/>
        </p:nvSpPr>
        <p:spPr>
          <a:xfrm rot="0">
            <a:off x="7063963" y="5328527"/>
            <a:ext cx="3842898" cy="361884"/>
          </a:xfrm>
          <a:prstGeom prst="rect">
            <a:avLst/>
          </a:prstGeom>
        </p:spPr>
        <p:txBody>
          <a:bodyPr anchor="t" rtlCol="false" tIns="0" lIns="0" bIns="0" rIns="0">
            <a:spAutoFit/>
          </a:bodyPr>
          <a:lstStyle/>
          <a:p>
            <a:pPr algn="ctr">
              <a:lnSpc>
                <a:spcPts val="2999"/>
              </a:lnSpc>
            </a:pPr>
            <a:r>
              <a:rPr lang="en-US" b="true" sz="2499">
                <a:solidFill>
                  <a:srgbClr val="000A58"/>
                </a:solidFill>
                <a:latin typeface="Montserrat Bold"/>
                <a:ea typeface="Montserrat Bold"/>
                <a:cs typeface="Montserrat Bold"/>
                <a:sym typeface="Montserrat Bold"/>
              </a:rPr>
              <a:t>Surgical Services</a:t>
            </a:r>
          </a:p>
        </p:txBody>
      </p:sp>
      <p:sp>
        <p:nvSpPr>
          <p:cNvPr name="TextBox 28" id="28"/>
          <p:cNvSpPr txBox="true"/>
          <p:nvPr/>
        </p:nvSpPr>
        <p:spPr>
          <a:xfrm rot="0">
            <a:off x="11716221" y="5328527"/>
            <a:ext cx="3842898" cy="361884"/>
          </a:xfrm>
          <a:prstGeom prst="rect">
            <a:avLst/>
          </a:prstGeom>
        </p:spPr>
        <p:txBody>
          <a:bodyPr anchor="t" rtlCol="false" tIns="0" lIns="0" bIns="0" rIns="0">
            <a:spAutoFit/>
          </a:bodyPr>
          <a:lstStyle/>
          <a:p>
            <a:pPr algn="ctr">
              <a:lnSpc>
                <a:spcPts val="2999"/>
              </a:lnSpc>
            </a:pPr>
            <a:r>
              <a:rPr lang="en-US" b="true" sz="2499">
                <a:solidFill>
                  <a:srgbClr val="FFFFFF"/>
                </a:solidFill>
                <a:latin typeface="Montserrat Bold"/>
                <a:ea typeface="Montserrat Bold"/>
                <a:cs typeface="Montserrat Bold"/>
                <a:sym typeface="Montserrat Bold"/>
              </a:rPr>
              <a:t>Pharmacy Services</a:t>
            </a:r>
          </a:p>
        </p:txBody>
      </p:sp>
      <p:sp>
        <p:nvSpPr>
          <p:cNvPr name="TextBox 29" id="29"/>
          <p:cNvSpPr txBox="true"/>
          <p:nvPr/>
        </p:nvSpPr>
        <p:spPr>
          <a:xfrm rot="0">
            <a:off x="5158664" y="1502289"/>
            <a:ext cx="7659996" cy="887705"/>
          </a:xfrm>
          <a:prstGeom prst="rect">
            <a:avLst/>
          </a:prstGeom>
        </p:spPr>
        <p:txBody>
          <a:bodyPr anchor="t" rtlCol="false" tIns="0" lIns="0" bIns="0" rIns="0">
            <a:spAutoFit/>
          </a:bodyPr>
          <a:lstStyle/>
          <a:p>
            <a:pPr algn="ctr">
              <a:lnSpc>
                <a:spcPts val="6359"/>
              </a:lnSpc>
            </a:pPr>
            <a:r>
              <a:rPr lang="en-US" b="true" sz="5999">
                <a:solidFill>
                  <a:srgbClr val="2D220B"/>
                </a:solidFill>
                <a:latin typeface="Poppins Bold"/>
                <a:ea typeface="Poppins Bold"/>
                <a:cs typeface="Poppins Bold"/>
                <a:sym typeface="Poppins Bold"/>
              </a:rPr>
              <a:t>Our Services</a:t>
            </a:r>
          </a:p>
        </p:txBody>
      </p:sp>
      <p:sp>
        <p:nvSpPr>
          <p:cNvPr name="TextBox 30" id="30"/>
          <p:cNvSpPr txBox="true"/>
          <p:nvPr/>
        </p:nvSpPr>
        <p:spPr>
          <a:xfrm rot="0">
            <a:off x="3663531" y="3387746"/>
            <a:ext cx="10650263" cy="742949"/>
          </a:xfrm>
          <a:prstGeom prst="rect">
            <a:avLst/>
          </a:prstGeom>
        </p:spPr>
        <p:txBody>
          <a:bodyPr anchor="t" rtlCol="false" tIns="0" lIns="0" bIns="0" rIns="0">
            <a:spAutoFit/>
          </a:bodyPr>
          <a:lstStyle/>
          <a:p>
            <a:pPr algn="ctr">
              <a:lnSpc>
                <a:spcPts val="3000"/>
              </a:lnSpc>
            </a:pPr>
            <a:r>
              <a:rPr lang="en-US" sz="2000">
                <a:solidFill>
                  <a:srgbClr val="2D220B"/>
                </a:solidFill>
                <a:latin typeface="Montserrat"/>
                <a:ea typeface="Montserrat"/>
                <a:cs typeface="Montserrat"/>
                <a:sym typeface="Montserrat"/>
              </a:rPr>
              <a:t>Lorem ipsum dolor sit amet, consectetur adipiscing elit. Suspendisse molestie massa ac odio euismod, sit amet rutrum sapien dignissim.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55622" y="-5125918"/>
            <a:ext cx="9410262" cy="941026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a:grpSpLocks noChangeAspect="true"/>
          </p:cNvGrpSpPr>
          <p:nvPr/>
        </p:nvGrpSpPr>
        <p:grpSpPr>
          <a:xfrm rot="0">
            <a:off x="12051879" y="5198863"/>
            <a:ext cx="3927915" cy="4059387"/>
            <a:chOff x="0" y="0"/>
            <a:chExt cx="6362700" cy="6575666"/>
          </a:xfrm>
        </p:grpSpPr>
        <p:sp>
          <p:nvSpPr>
            <p:cNvPr name="Freeform 6" id="6"/>
            <p:cNvSpPr/>
            <p:nvPr/>
          </p:nvSpPr>
          <p:spPr>
            <a:xfrm flipH="false" flipV="false" rot="0">
              <a:off x="6350" y="6350"/>
              <a:ext cx="6350012" cy="6562979"/>
            </a:xfrm>
            <a:custGeom>
              <a:avLst/>
              <a:gdLst/>
              <a:ahLst/>
              <a:cxnLst/>
              <a:rect r="r" b="b" t="t" l="l"/>
              <a:pathLst>
                <a:path h="6562979" w="6350012">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2"/>
              <a:stretch>
                <a:fillRect l="-82863" t="-96" r="-82862" b="-96"/>
              </a:stretch>
            </a:blipFill>
          </p:spPr>
        </p:sp>
      </p:grpSp>
      <p:grpSp>
        <p:nvGrpSpPr>
          <p:cNvPr name="Group 7" id="7"/>
          <p:cNvGrpSpPr/>
          <p:nvPr/>
        </p:nvGrpSpPr>
        <p:grpSpPr>
          <a:xfrm rot="0">
            <a:off x="12051879" y="1028700"/>
            <a:ext cx="3927915" cy="4059387"/>
            <a:chOff x="0" y="0"/>
            <a:chExt cx="1117659" cy="1155068"/>
          </a:xfrm>
        </p:grpSpPr>
        <p:sp>
          <p:nvSpPr>
            <p:cNvPr name="Freeform 8" id="8"/>
            <p:cNvSpPr/>
            <p:nvPr/>
          </p:nvSpPr>
          <p:spPr>
            <a:xfrm flipH="false" flipV="false" rot="0">
              <a:off x="0" y="0"/>
              <a:ext cx="1117659" cy="1155068"/>
            </a:xfrm>
            <a:custGeom>
              <a:avLst/>
              <a:gdLst/>
              <a:ahLst/>
              <a:cxnLst/>
              <a:rect r="r" b="b" t="t" l="l"/>
              <a:pathLst>
                <a:path h="1155068" w="1117659">
                  <a:moveTo>
                    <a:pt x="145854" y="0"/>
                  </a:moveTo>
                  <a:lnTo>
                    <a:pt x="971805" y="0"/>
                  </a:lnTo>
                  <a:cubicBezTo>
                    <a:pt x="1052358" y="0"/>
                    <a:pt x="1117659" y="65301"/>
                    <a:pt x="1117659" y="145854"/>
                  </a:cubicBezTo>
                  <a:lnTo>
                    <a:pt x="1117659" y="1009214"/>
                  </a:lnTo>
                  <a:cubicBezTo>
                    <a:pt x="1117659" y="1047897"/>
                    <a:pt x="1102292" y="1084995"/>
                    <a:pt x="1074939" y="1112348"/>
                  </a:cubicBezTo>
                  <a:cubicBezTo>
                    <a:pt x="1047586" y="1139701"/>
                    <a:pt x="1010488" y="1155068"/>
                    <a:pt x="971805" y="1155068"/>
                  </a:cubicBezTo>
                  <a:lnTo>
                    <a:pt x="145854" y="1155068"/>
                  </a:lnTo>
                  <a:cubicBezTo>
                    <a:pt x="107171" y="1155068"/>
                    <a:pt x="70073" y="1139701"/>
                    <a:pt x="42720" y="1112348"/>
                  </a:cubicBezTo>
                  <a:cubicBezTo>
                    <a:pt x="15367" y="1084995"/>
                    <a:pt x="0" y="1047897"/>
                    <a:pt x="0" y="1009214"/>
                  </a:cubicBezTo>
                  <a:lnTo>
                    <a:pt x="0" y="145854"/>
                  </a:lnTo>
                  <a:cubicBezTo>
                    <a:pt x="0" y="107171"/>
                    <a:pt x="15367" y="70073"/>
                    <a:pt x="42720" y="42720"/>
                  </a:cubicBezTo>
                  <a:cubicBezTo>
                    <a:pt x="70073" y="15367"/>
                    <a:pt x="107171" y="0"/>
                    <a:pt x="145854" y="0"/>
                  </a:cubicBezTo>
                  <a:close/>
                </a:path>
              </a:pathLst>
            </a:custGeom>
            <a:solidFill>
              <a:srgbClr val="4163F6"/>
            </a:solidFill>
          </p:spPr>
        </p:sp>
        <p:sp>
          <p:nvSpPr>
            <p:cNvPr name="TextBox 9" id="9"/>
            <p:cNvSpPr txBox="true"/>
            <p:nvPr/>
          </p:nvSpPr>
          <p:spPr>
            <a:xfrm>
              <a:off x="0" y="-9525"/>
              <a:ext cx="1117659" cy="1164593"/>
            </a:xfrm>
            <a:prstGeom prst="rect">
              <a:avLst/>
            </a:prstGeom>
          </p:spPr>
          <p:txBody>
            <a:bodyPr anchor="ctr" rtlCol="false" tIns="50800" lIns="50800" bIns="50800" rIns="50800"/>
            <a:lstStyle/>
            <a:p>
              <a:pPr algn="ctr">
                <a:lnSpc>
                  <a:spcPts val="2220"/>
                </a:lnSpc>
              </a:pPr>
            </a:p>
          </p:txBody>
        </p:sp>
      </p:grpSp>
      <p:grpSp>
        <p:nvGrpSpPr>
          <p:cNvPr name="Group 10" id="10"/>
          <p:cNvGrpSpPr/>
          <p:nvPr/>
        </p:nvGrpSpPr>
        <p:grpSpPr>
          <a:xfrm rot="0">
            <a:off x="8123963" y="5198863"/>
            <a:ext cx="3927915" cy="4059387"/>
            <a:chOff x="0" y="0"/>
            <a:chExt cx="1117659" cy="1155068"/>
          </a:xfrm>
        </p:grpSpPr>
        <p:sp>
          <p:nvSpPr>
            <p:cNvPr name="Freeform 11" id="11"/>
            <p:cNvSpPr/>
            <p:nvPr/>
          </p:nvSpPr>
          <p:spPr>
            <a:xfrm flipH="false" flipV="false" rot="0">
              <a:off x="0" y="0"/>
              <a:ext cx="1117659" cy="1155068"/>
            </a:xfrm>
            <a:custGeom>
              <a:avLst/>
              <a:gdLst/>
              <a:ahLst/>
              <a:cxnLst/>
              <a:rect r="r" b="b" t="t" l="l"/>
              <a:pathLst>
                <a:path h="1155068" w="1117659">
                  <a:moveTo>
                    <a:pt x="145854" y="0"/>
                  </a:moveTo>
                  <a:lnTo>
                    <a:pt x="971805" y="0"/>
                  </a:lnTo>
                  <a:cubicBezTo>
                    <a:pt x="1052358" y="0"/>
                    <a:pt x="1117659" y="65301"/>
                    <a:pt x="1117659" y="145854"/>
                  </a:cubicBezTo>
                  <a:lnTo>
                    <a:pt x="1117659" y="1009214"/>
                  </a:lnTo>
                  <a:cubicBezTo>
                    <a:pt x="1117659" y="1047897"/>
                    <a:pt x="1102292" y="1084995"/>
                    <a:pt x="1074939" y="1112348"/>
                  </a:cubicBezTo>
                  <a:cubicBezTo>
                    <a:pt x="1047586" y="1139701"/>
                    <a:pt x="1010488" y="1155068"/>
                    <a:pt x="971805" y="1155068"/>
                  </a:cubicBezTo>
                  <a:lnTo>
                    <a:pt x="145854" y="1155068"/>
                  </a:lnTo>
                  <a:cubicBezTo>
                    <a:pt x="107171" y="1155068"/>
                    <a:pt x="70073" y="1139701"/>
                    <a:pt x="42720" y="1112348"/>
                  </a:cubicBezTo>
                  <a:cubicBezTo>
                    <a:pt x="15367" y="1084995"/>
                    <a:pt x="0" y="1047897"/>
                    <a:pt x="0" y="1009214"/>
                  </a:cubicBezTo>
                  <a:lnTo>
                    <a:pt x="0" y="145854"/>
                  </a:lnTo>
                  <a:cubicBezTo>
                    <a:pt x="0" y="107171"/>
                    <a:pt x="15367" y="70073"/>
                    <a:pt x="42720" y="42720"/>
                  </a:cubicBezTo>
                  <a:cubicBezTo>
                    <a:pt x="70073" y="15367"/>
                    <a:pt x="107171" y="0"/>
                    <a:pt x="145854" y="0"/>
                  </a:cubicBezTo>
                  <a:close/>
                </a:path>
              </a:pathLst>
            </a:custGeom>
            <a:solidFill>
              <a:srgbClr val="13154E"/>
            </a:solidFill>
          </p:spPr>
        </p:sp>
        <p:sp>
          <p:nvSpPr>
            <p:cNvPr name="TextBox 12" id="12"/>
            <p:cNvSpPr txBox="true"/>
            <p:nvPr/>
          </p:nvSpPr>
          <p:spPr>
            <a:xfrm>
              <a:off x="0" y="-9525"/>
              <a:ext cx="1117659" cy="1164593"/>
            </a:xfrm>
            <a:prstGeom prst="rect">
              <a:avLst/>
            </a:prstGeom>
          </p:spPr>
          <p:txBody>
            <a:bodyPr anchor="ctr" rtlCol="false" tIns="50800" lIns="50800" bIns="50800" rIns="50800"/>
            <a:lstStyle/>
            <a:p>
              <a:pPr algn="ctr">
                <a:lnSpc>
                  <a:spcPts val="2220"/>
                </a:lnSpc>
              </a:pPr>
            </a:p>
          </p:txBody>
        </p:sp>
      </p:grpSp>
      <p:grpSp>
        <p:nvGrpSpPr>
          <p:cNvPr name="Group 13" id="13"/>
          <p:cNvGrpSpPr>
            <a:grpSpLocks noChangeAspect="true"/>
          </p:cNvGrpSpPr>
          <p:nvPr/>
        </p:nvGrpSpPr>
        <p:grpSpPr>
          <a:xfrm rot="0">
            <a:off x="8123963" y="1028700"/>
            <a:ext cx="3927915" cy="4059387"/>
            <a:chOff x="0" y="0"/>
            <a:chExt cx="6362700" cy="6575666"/>
          </a:xfrm>
        </p:grpSpPr>
        <p:sp>
          <p:nvSpPr>
            <p:cNvPr name="Freeform 14" id="14"/>
            <p:cNvSpPr/>
            <p:nvPr/>
          </p:nvSpPr>
          <p:spPr>
            <a:xfrm flipH="false" flipV="false" rot="0">
              <a:off x="6350" y="6350"/>
              <a:ext cx="6350012" cy="6562979"/>
            </a:xfrm>
            <a:custGeom>
              <a:avLst/>
              <a:gdLst/>
              <a:ahLst/>
              <a:cxnLst/>
              <a:rect r="r" b="b" t="t" l="l"/>
              <a:pathLst>
                <a:path h="6562979" w="6350012">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2"/>
              <a:stretch>
                <a:fillRect l="-82863" t="-96" r="-82862" b="-96"/>
              </a:stretch>
            </a:blipFill>
          </p:spPr>
        </p:sp>
      </p:grpSp>
      <p:sp>
        <p:nvSpPr>
          <p:cNvPr name="Freeform 15" id="15"/>
          <p:cNvSpPr/>
          <p:nvPr/>
        </p:nvSpPr>
        <p:spPr>
          <a:xfrm flipH="false" flipV="false" rot="0">
            <a:off x="2127716" y="4426411"/>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6" id="16"/>
          <p:cNvGrpSpPr/>
          <p:nvPr/>
        </p:nvGrpSpPr>
        <p:grpSpPr>
          <a:xfrm rot="0">
            <a:off x="-1534045" y="9258250"/>
            <a:ext cx="2562745" cy="256274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2127716" y="3077443"/>
            <a:ext cx="4462794" cy="887705"/>
          </a:xfrm>
          <a:prstGeom prst="rect">
            <a:avLst/>
          </a:prstGeom>
        </p:spPr>
        <p:txBody>
          <a:bodyPr anchor="t" rtlCol="false" tIns="0" lIns="0" bIns="0" rIns="0">
            <a:spAutoFit/>
          </a:bodyPr>
          <a:lstStyle/>
          <a:p>
            <a:pPr algn="l">
              <a:lnSpc>
                <a:spcPts val="6359"/>
              </a:lnSpc>
            </a:pPr>
            <a:r>
              <a:rPr lang="en-US" sz="5999" b="true">
                <a:solidFill>
                  <a:srgbClr val="2D220B"/>
                </a:solidFill>
                <a:latin typeface="Poppins Bold"/>
                <a:ea typeface="Poppins Bold"/>
                <a:cs typeface="Poppins Bold"/>
                <a:sym typeface="Poppins Bold"/>
              </a:rPr>
              <a:t>Facilities</a:t>
            </a:r>
          </a:p>
        </p:txBody>
      </p:sp>
      <p:sp>
        <p:nvSpPr>
          <p:cNvPr name="TextBox 20" id="20"/>
          <p:cNvSpPr txBox="true"/>
          <p:nvPr/>
        </p:nvSpPr>
        <p:spPr>
          <a:xfrm rot="0">
            <a:off x="2127716" y="5500869"/>
            <a:ext cx="4682942" cy="2266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Nunc suscipit libero non eros pellentesque venenatis. Nullam maximus dictum libero, sit amet lacinia massa ultricies placerat.</a:t>
            </a:r>
          </a:p>
        </p:txBody>
      </p:sp>
      <p:sp>
        <p:nvSpPr>
          <p:cNvPr name="TextBox 21" id="21"/>
          <p:cNvSpPr txBox="true"/>
          <p:nvPr/>
        </p:nvSpPr>
        <p:spPr>
          <a:xfrm rot="0">
            <a:off x="8413405" y="6072369"/>
            <a:ext cx="3471740" cy="1123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Lorem ipsum dolor sit amet, consectetur adipiscing elit.</a:t>
            </a:r>
          </a:p>
        </p:txBody>
      </p:sp>
      <p:sp>
        <p:nvSpPr>
          <p:cNvPr name="TextBox 22" id="22"/>
          <p:cNvSpPr txBox="true"/>
          <p:nvPr/>
        </p:nvSpPr>
        <p:spPr>
          <a:xfrm rot="0">
            <a:off x="12279967" y="1934444"/>
            <a:ext cx="3471740" cy="1123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Lorem ipsum dolor sit amet, consectetur adipiscing elit.</a:t>
            </a:r>
          </a:p>
        </p:txBody>
      </p:sp>
      <p:sp>
        <p:nvSpPr>
          <p:cNvPr name="TextBox 23" id="23"/>
          <p:cNvSpPr txBox="true"/>
          <p:nvPr/>
        </p:nvSpPr>
        <p:spPr>
          <a:xfrm rot="0">
            <a:off x="8166472" y="5567544"/>
            <a:ext cx="3842898" cy="361884"/>
          </a:xfrm>
          <a:prstGeom prst="rect">
            <a:avLst/>
          </a:prstGeom>
        </p:spPr>
        <p:txBody>
          <a:bodyPr anchor="t" rtlCol="false" tIns="0" lIns="0" bIns="0" rIns="0">
            <a:spAutoFit/>
          </a:bodyPr>
          <a:lstStyle/>
          <a:p>
            <a:pPr algn="ctr">
              <a:lnSpc>
                <a:spcPts val="2999"/>
              </a:lnSpc>
            </a:pPr>
            <a:r>
              <a:rPr lang="en-US" b="true" sz="2499">
                <a:solidFill>
                  <a:srgbClr val="FFFFFF"/>
                </a:solidFill>
                <a:latin typeface="Montserrat Bold"/>
                <a:ea typeface="Montserrat Bold"/>
                <a:cs typeface="Montserrat Bold"/>
                <a:sym typeface="Montserrat Bold"/>
              </a:rPr>
              <a:t>Control Room</a:t>
            </a:r>
          </a:p>
        </p:txBody>
      </p:sp>
      <p:sp>
        <p:nvSpPr>
          <p:cNvPr name="TextBox 24" id="24"/>
          <p:cNvSpPr txBox="true"/>
          <p:nvPr/>
        </p:nvSpPr>
        <p:spPr>
          <a:xfrm rot="0">
            <a:off x="12094387" y="1431125"/>
            <a:ext cx="3842898" cy="361884"/>
          </a:xfrm>
          <a:prstGeom prst="rect">
            <a:avLst/>
          </a:prstGeom>
        </p:spPr>
        <p:txBody>
          <a:bodyPr anchor="t" rtlCol="false" tIns="0" lIns="0" bIns="0" rIns="0">
            <a:spAutoFit/>
          </a:bodyPr>
          <a:lstStyle/>
          <a:p>
            <a:pPr algn="ctr">
              <a:lnSpc>
                <a:spcPts val="2999"/>
              </a:lnSpc>
            </a:pPr>
            <a:r>
              <a:rPr lang="en-US" b="true" sz="2499">
                <a:solidFill>
                  <a:srgbClr val="FFFFFF"/>
                </a:solidFill>
                <a:latin typeface="Montserrat Bold"/>
                <a:ea typeface="Montserrat Bold"/>
                <a:cs typeface="Montserrat Bold"/>
                <a:sym typeface="Montserrat Bold"/>
              </a:rPr>
              <a:t>Laboratory</a:t>
            </a:r>
          </a:p>
        </p:txBody>
      </p:sp>
      <p:sp>
        <p:nvSpPr>
          <p:cNvPr name="Freeform 25" id="25"/>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47663" y="-17469005"/>
            <a:ext cx="24872651" cy="2487265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2150192" y="5143500"/>
            <a:ext cx="4432916" cy="3453314"/>
            <a:chOff x="0" y="0"/>
            <a:chExt cx="1167517" cy="909515"/>
          </a:xfrm>
        </p:grpSpPr>
        <p:sp>
          <p:nvSpPr>
            <p:cNvPr name="Freeform 6" id="6"/>
            <p:cNvSpPr/>
            <p:nvPr/>
          </p:nvSpPr>
          <p:spPr>
            <a:xfrm flipH="false" flipV="false" rot="0">
              <a:off x="0" y="0"/>
              <a:ext cx="1167517" cy="909515"/>
            </a:xfrm>
            <a:custGeom>
              <a:avLst/>
              <a:gdLst/>
              <a:ahLst/>
              <a:cxnLst/>
              <a:rect r="r" b="b" t="t" l="l"/>
              <a:pathLst>
                <a:path h="909515" w="1167517">
                  <a:moveTo>
                    <a:pt x="61126" y="0"/>
                  </a:moveTo>
                  <a:lnTo>
                    <a:pt x="1106391" y="0"/>
                  </a:lnTo>
                  <a:cubicBezTo>
                    <a:pt x="1122603" y="0"/>
                    <a:pt x="1138150" y="6440"/>
                    <a:pt x="1149614" y="17903"/>
                  </a:cubicBezTo>
                  <a:cubicBezTo>
                    <a:pt x="1161077" y="29367"/>
                    <a:pt x="1167517" y="44915"/>
                    <a:pt x="1167517" y="61126"/>
                  </a:cubicBezTo>
                  <a:lnTo>
                    <a:pt x="1167517" y="848389"/>
                  </a:lnTo>
                  <a:cubicBezTo>
                    <a:pt x="1167517" y="882148"/>
                    <a:pt x="1140150" y="909515"/>
                    <a:pt x="1106391" y="909515"/>
                  </a:cubicBezTo>
                  <a:lnTo>
                    <a:pt x="61126" y="909515"/>
                  </a:lnTo>
                  <a:cubicBezTo>
                    <a:pt x="27367" y="909515"/>
                    <a:pt x="0" y="882148"/>
                    <a:pt x="0" y="848389"/>
                  </a:cubicBezTo>
                  <a:lnTo>
                    <a:pt x="0" y="61126"/>
                  </a:lnTo>
                  <a:cubicBezTo>
                    <a:pt x="0" y="27367"/>
                    <a:pt x="27367" y="0"/>
                    <a:pt x="61126" y="0"/>
                  </a:cubicBezTo>
                  <a:close/>
                </a:path>
              </a:pathLst>
            </a:custGeom>
            <a:solidFill>
              <a:srgbClr val="4163F6"/>
            </a:solidFill>
          </p:spPr>
        </p:sp>
        <p:sp>
          <p:nvSpPr>
            <p:cNvPr name="TextBox 7" id="7"/>
            <p:cNvSpPr txBox="true"/>
            <p:nvPr/>
          </p:nvSpPr>
          <p:spPr>
            <a:xfrm>
              <a:off x="0" y="-9525"/>
              <a:ext cx="1167517" cy="919040"/>
            </a:xfrm>
            <a:prstGeom prst="rect">
              <a:avLst/>
            </a:prstGeom>
          </p:spPr>
          <p:txBody>
            <a:bodyPr anchor="ctr" rtlCol="false" tIns="50800" lIns="50800" bIns="50800" rIns="50800"/>
            <a:lstStyle/>
            <a:p>
              <a:pPr algn="ctr">
                <a:lnSpc>
                  <a:spcPts val="2220"/>
                </a:lnSpc>
              </a:pPr>
            </a:p>
          </p:txBody>
        </p:sp>
      </p:grpSp>
      <p:grpSp>
        <p:nvGrpSpPr>
          <p:cNvPr name="Group 8" id="8"/>
          <p:cNvGrpSpPr/>
          <p:nvPr/>
        </p:nvGrpSpPr>
        <p:grpSpPr>
          <a:xfrm rot="0">
            <a:off x="6770799" y="5143500"/>
            <a:ext cx="4432916" cy="3453314"/>
            <a:chOff x="0" y="0"/>
            <a:chExt cx="1167517" cy="909515"/>
          </a:xfrm>
        </p:grpSpPr>
        <p:sp>
          <p:nvSpPr>
            <p:cNvPr name="Freeform 9" id="9"/>
            <p:cNvSpPr/>
            <p:nvPr/>
          </p:nvSpPr>
          <p:spPr>
            <a:xfrm flipH="false" flipV="false" rot="0">
              <a:off x="0" y="0"/>
              <a:ext cx="1167517" cy="909515"/>
            </a:xfrm>
            <a:custGeom>
              <a:avLst/>
              <a:gdLst/>
              <a:ahLst/>
              <a:cxnLst/>
              <a:rect r="r" b="b" t="t" l="l"/>
              <a:pathLst>
                <a:path h="909515" w="1167517">
                  <a:moveTo>
                    <a:pt x="61126" y="0"/>
                  </a:moveTo>
                  <a:lnTo>
                    <a:pt x="1106391" y="0"/>
                  </a:lnTo>
                  <a:cubicBezTo>
                    <a:pt x="1122603" y="0"/>
                    <a:pt x="1138150" y="6440"/>
                    <a:pt x="1149614" y="17903"/>
                  </a:cubicBezTo>
                  <a:cubicBezTo>
                    <a:pt x="1161077" y="29367"/>
                    <a:pt x="1167517" y="44915"/>
                    <a:pt x="1167517" y="61126"/>
                  </a:cubicBezTo>
                  <a:lnTo>
                    <a:pt x="1167517" y="848389"/>
                  </a:lnTo>
                  <a:cubicBezTo>
                    <a:pt x="1167517" y="882148"/>
                    <a:pt x="1140150" y="909515"/>
                    <a:pt x="1106391" y="909515"/>
                  </a:cubicBezTo>
                  <a:lnTo>
                    <a:pt x="61126" y="909515"/>
                  </a:lnTo>
                  <a:cubicBezTo>
                    <a:pt x="27367" y="909515"/>
                    <a:pt x="0" y="882148"/>
                    <a:pt x="0" y="848389"/>
                  </a:cubicBezTo>
                  <a:lnTo>
                    <a:pt x="0" y="61126"/>
                  </a:lnTo>
                  <a:cubicBezTo>
                    <a:pt x="0" y="27367"/>
                    <a:pt x="27367" y="0"/>
                    <a:pt x="61126" y="0"/>
                  </a:cubicBezTo>
                  <a:close/>
                </a:path>
              </a:pathLst>
            </a:custGeom>
            <a:solidFill>
              <a:srgbClr val="FFFFFF"/>
            </a:solidFill>
            <a:ln w="38100" cap="rnd">
              <a:solidFill>
                <a:srgbClr val="3575FE"/>
              </a:solidFill>
              <a:prstDash val="solid"/>
              <a:round/>
            </a:ln>
          </p:spPr>
        </p:sp>
        <p:sp>
          <p:nvSpPr>
            <p:cNvPr name="TextBox 10" id="10"/>
            <p:cNvSpPr txBox="true"/>
            <p:nvPr/>
          </p:nvSpPr>
          <p:spPr>
            <a:xfrm>
              <a:off x="0" y="-9525"/>
              <a:ext cx="1167517" cy="919040"/>
            </a:xfrm>
            <a:prstGeom prst="rect">
              <a:avLst/>
            </a:prstGeom>
          </p:spPr>
          <p:txBody>
            <a:bodyPr anchor="ctr" rtlCol="false" tIns="50800" lIns="50800" bIns="50800" rIns="50800"/>
            <a:lstStyle/>
            <a:p>
              <a:pPr algn="ctr">
                <a:lnSpc>
                  <a:spcPts val="2220"/>
                </a:lnSpc>
              </a:pPr>
            </a:p>
          </p:txBody>
        </p:sp>
      </p:grpSp>
      <p:grpSp>
        <p:nvGrpSpPr>
          <p:cNvPr name="Group 11" id="11"/>
          <p:cNvGrpSpPr/>
          <p:nvPr/>
        </p:nvGrpSpPr>
        <p:grpSpPr>
          <a:xfrm rot="0">
            <a:off x="11394215" y="5143500"/>
            <a:ext cx="4432916" cy="3453314"/>
            <a:chOff x="0" y="0"/>
            <a:chExt cx="1167517" cy="909515"/>
          </a:xfrm>
        </p:grpSpPr>
        <p:sp>
          <p:nvSpPr>
            <p:cNvPr name="Freeform 12" id="12"/>
            <p:cNvSpPr/>
            <p:nvPr/>
          </p:nvSpPr>
          <p:spPr>
            <a:xfrm flipH="false" flipV="false" rot="0">
              <a:off x="0" y="0"/>
              <a:ext cx="1167517" cy="909515"/>
            </a:xfrm>
            <a:custGeom>
              <a:avLst/>
              <a:gdLst/>
              <a:ahLst/>
              <a:cxnLst/>
              <a:rect r="r" b="b" t="t" l="l"/>
              <a:pathLst>
                <a:path h="909515" w="1167517">
                  <a:moveTo>
                    <a:pt x="61126" y="0"/>
                  </a:moveTo>
                  <a:lnTo>
                    <a:pt x="1106391" y="0"/>
                  </a:lnTo>
                  <a:cubicBezTo>
                    <a:pt x="1122603" y="0"/>
                    <a:pt x="1138150" y="6440"/>
                    <a:pt x="1149614" y="17903"/>
                  </a:cubicBezTo>
                  <a:cubicBezTo>
                    <a:pt x="1161077" y="29367"/>
                    <a:pt x="1167517" y="44915"/>
                    <a:pt x="1167517" y="61126"/>
                  </a:cubicBezTo>
                  <a:lnTo>
                    <a:pt x="1167517" y="848389"/>
                  </a:lnTo>
                  <a:cubicBezTo>
                    <a:pt x="1167517" y="882148"/>
                    <a:pt x="1140150" y="909515"/>
                    <a:pt x="1106391" y="909515"/>
                  </a:cubicBezTo>
                  <a:lnTo>
                    <a:pt x="61126" y="909515"/>
                  </a:lnTo>
                  <a:cubicBezTo>
                    <a:pt x="27367" y="909515"/>
                    <a:pt x="0" y="882148"/>
                    <a:pt x="0" y="848389"/>
                  </a:cubicBezTo>
                  <a:lnTo>
                    <a:pt x="0" y="61126"/>
                  </a:lnTo>
                  <a:cubicBezTo>
                    <a:pt x="0" y="27367"/>
                    <a:pt x="27367" y="0"/>
                    <a:pt x="61126" y="0"/>
                  </a:cubicBezTo>
                  <a:close/>
                </a:path>
              </a:pathLst>
            </a:custGeom>
            <a:solidFill>
              <a:srgbClr val="4163F6"/>
            </a:solidFill>
          </p:spPr>
        </p:sp>
        <p:sp>
          <p:nvSpPr>
            <p:cNvPr name="TextBox 13" id="13"/>
            <p:cNvSpPr txBox="true"/>
            <p:nvPr/>
          </p:nvSpPr>
          <p:spPr>
            <a:xfrm>
              <a:off x="0" y="-9525"/>
              <a:ext cx="1167517" cy="919040"/>
            </a:xfrm>
            <a:prstGeom prst="rect">
              <a:avLst/>
            </a:prstGeom>
          </p:spPr>
          <p:txBody>
            <a:bodyPr anchor="ctr" rtlCol="false" tIns="50800" lIns="50800" bIns="50800" rIns="50800"/>
            <a:lstStyle/>
            <a:p>
              <a:pPr algn="ctr">
                <a:lnSpc>
                  <a:spcPts val="2220"/>
                </a:lnSpc>
              </a:pPr>
            </a:p>
          </p:txBody>
        </p:sp>
      </p:grpSp>
      <p:grpSp>
        <p:nvGrpSpPr>
          <p:cNvPr name="Group 14" id="14"/>
          <p:cNvGrpSpPr/>
          <p:nvPr/>
        </p:nvGrpSpPr>
        <p:grpSpPr>
          <a:xfrm rot="0">
            <a:off x="2715496" y="8257243"/>
            <a:ext cx="3302308" cy="679141"/>
            <a:chOff x="0" y="0"/>
            <a:chExt cx="1976110" cy="406400"/>
          </a:xfrm>
        </p:grpSpPr>
        <p:sp>
          <p:nvSpPr>
            <p:cNvPr name="Freeform 15" id="15"/>
            <p:cNvSpPr/>
            <p:nvPr/>
          </p:nvSpPr>
          <p:spPr>
            <a:xfrm flipH="false" flipV="false" rot="0">
              <a:off x="0" y="0"/>
              <a:ext cx="1976110" cy="406400"/>
            </a:xfrm>
            <a:custGeom>
              <a:avLst/>
              <a:gdLst/>
              <a:ahLst/>
              <a:cxnLst/>
              <a:rect r="r" b="b" t="t" l="l"/>
              <a:pathLst>
                <a:path h="406400" w="1976110">
                  <a:moveTo>
                    <a:pt x="1772910" y="0"/>
                  </a:moveTo>
                  <a:cubicBezTo>
                    <a:pt x="1885135" y="0"/>
                    <a:pt x="1976110" y="90976"/>
                    <a:pt x="1976110" y="203200"/>
                  </a:cubicBezTo>
                  <a:cubicBezTo>
                    <a:pt x="1976110" y="315424"/>
                    <a:pt x="1885135" y="406400"/>
                    <a:pt x="1772910" y="406400"/>
                  </a:cubicBezTo>
                  <a:lnTo>
                    <a:pt x="203200" y="406400"/>
                  </a:lnTo>
                  <a:cubicBezTo>
                    <a:pt x="90976" y="406400"/>
                    <a:pt x="0" y="315424"/>
                    <a:pt x="0" y="203200"/>
                  </a:cubicBezTo>
                  <a:cubicBezTo>
                    <a:pt x="0" y="90976"/>
                    <a:pt x="90976" y="0"/>
                    <a:pt x="203200" y="0"/>
                  </a:cubicBezTo>
                  <a:close/>
                </a:path>
              </a:pathLst>
            </a:custGeom>
            <a:solidFill>
              <a:srgbClr val="13154E"/>
            </a:solidFill>
          </p:spPr>
        </p:sp>
        <p:sp>
          <p:nvSpPr>
            <p:cNvPr name="TextBox 16" id="16"/>
            <p:cNvSpPr txBox="true"/>
            <p:nvPr/>
          </p:nvSpPr>
          <p:spPr>
            <a:xfrm>
              <a:off x="0" y="-9525"/>
              <a:ext cx="1976110" cy="415925"/>
            </a:xfrm>
            <a:prstGeom prst="rect">
              <a:avLst/>
            </a:prstGeom>
          </p:spPr>
          <p:txBody>
            <a:bodyPr anchor="ctr" rtlCol="false" tIns="50800" lIns="50800" bIns="50800" rIns="50800"/>
            <a:lstStyle/>
            <a:p>
              <a:pPr algn="ctr">
                <a:lnSpc>
                  <a:spcPts val="2220"/>
                </a:lnSpc>
              </a:pPr>
            </a:p>
          </p:txBody>
        </p:sp>
      </p:grpSp>
      <p:grpSp>
        <p:nvGrpSpPr>
          <p:cNvPr name="Group 17" id="17"/>
          <p:cNvGrpSpPr/>
          <p:nvPr/>
        </p:nvGrpSpPr>
        <p:grpSpPr>
          <a:xfrm rot="0">
            <a:off x="7336103" y="8257243"/>
            <a:ext cx="3302308" cy="679141"/>
            <a:chOff x="0" y="0"/>
            <a:chExt cx="1976110" cy="406400"/>
          </a:xfrm>
        </p:grpSpPr>
        <p:sp>
          <p:nvSpPr>
            <p:cNvPr name="Freeform 18" id="18"/>
            <p:cNvSpPr/>
            <p:nvPr/>
          </p:nvSpPr>
          <p:spPr>
            <a:xfrm flipH="false" flipV="false" rot="0">
              <a:off x="0" y="0"/>
              <a:ext cx="1976110" cy="406400"/>
            </a:xfrm>
            <a:custGeom>
              <a:avLst/>
              <a:gdLst/>
              <a:ahLst/>
              <a:cxnLst/>
              <a:rect r="r" b="b" t="t" l="l"/>
              <a:pathLst>
                <a:path h="406400" w="1976110">
                  <a:moveTo>
                    <a:pt x="1772910" y="0"/>
                  </a:moveTo>
                  <a:cubicBezTo>
                    <a:pt x="1885135" y="0"/>
                    <a:pt x="1976110" y="90976"/>
                    <a:pt x="1976110" y="203200"/>
                  </a:cubicBezTo>
                  <a:cubicBezTo>
                    <a:pt x="1976110" y="315424"/>
                    <a:pt x="1885135" y="406400"/>
                    <a:pt x="1772910" y="406400"/>
                  </a:cubicBezTo>
                  <a:lnTo>
                    <a:pt x="203200" y="406400"/>
                  </a:lnTo>
                  <a:cubicBezTo>
                    <a:pt x="90976" y="406400"/>
                    <a:pt x="0" y="315424"/>
                    <a:pt x="0" y="203200"/>
                  </a:cubicBezTo>
                  <a:cubicBezTo>
                    <a:pt x="0" y="90976"/>
                    <a:pt x="90976" y="0"/>
                    <a:pt x="203200" y="0"/>
                  </a:cubicBezTo>
                  <a:close/>
                </a:path>
              </a:pathLst>
            </a:custGeom>
            <a:solidFill>
              <a:srgbClr val="4163F6"/>
            </a:solidFill>
          </p:spPr>
        </p:sp>
        <p:sp>
          <p:nvSpPr>
            <p:cNvPr name="TextBox 19" id="19"/>
            <p:cNvSpPr txBox="true"/>
            <p:nvPr/>
          </p:nvSpPr>
          <p:spPr>
            <a:xfrm>
              <a:off x="0" y="-9525"/>
              <a:ext cx="1976110" cy="415925"/>
            </a:xfrm>
            <a:prstGeom prst="rect">
              <a:avLst/>
            </a:prstGeom>
          </p:spPr>
          <p:txBody>
            <a:bodyPr anchor="ctr" rtlCol="false" tIns="50800" lIns="50800" bIns="50800" rIns="50800"/>
            <a:lstStyle/>
            <a:p>
              <a:pPr algn="ctr">
                <a:lnSpc>
                  <a:spcPts val="2220"/>
                </a:lnSpc>
              </a:pPr>
            </a:p>
          </p:txBody>
        </p:sp>
      </p:grpSp>
      <p:grpSp>
        <p:nvGrpSpPr>
          <p:cNvPr name="Group 20" id="20"/>
          <p:cNvGrpSpPr/>
          <p:nvPr/>
        </p:nvGrpSpPr>
        <p:grpSpPr>
          <a:xfrm rot="0">
            <a:off x="11959520" y="8257243"/>
            <a:ext cx="3302308" cy="679141"/>
            <a:chOff x="0" y="0"/>
            <a:chExt cx="1976110" cy="406400"/>
          </a:xfrm>
        </p:grpSpPr>
        <p:sp>
          <p:nvSpPr>
            <p:cNvPr name="Freeform 21" id="21"/>
            <p:cNvSpPr/>
            <p:nvPr/>
          </p:nvSpPr>
          <p:spPr>
            <a:xfrm flipH="false" flipV="false" rot="0">
              <a:off x="0" y="0"/>
              <a:ext cx="1976110" cy="406400"/>
            </a:xfrm>
            <a:custGeom>
              <a:avLst/>
              <a:gdLst/>
              <a:ahLst/>
              <a:cxnLst/>
              <a:rect r="r" b="b" t="t" l="l"/>
              <a:pathLst>
                <a:path h="406400" w="1976110">
                  <a:moveTo>
                    <a:pt x="1772910" y="0"/>
                  </a:moveTo>
                  <a:cubicBezTo>
                    <a:pt x="1885135" y="0"/>
                    <a:pt x="1976110" y="90976"/>
                    <a:pt x="1976110" y="203200"/>
                  </a:cubicBezTo>
                  <a:cubicBezTo>
                    <a:pt x="1976110" y="315424"/>
                    <a:pt x="1885135" y="406400"/>
                    <a:pt x="1772910" y="406400"/>
                  </a:cubicBezTo>
                  <a:lnTo>
                    <a:pt x="203200" y="406400"/>
                  </a:lnTo>
                  <a:cubicBezTo>
                    <a:pt x="90976" y="406400"/>
                    <a:pt x="0" y="315424"/>
                    <a:pt x="0" y="203200"/>
                  </a:cubicBezTo>
                  <a:cubicBezTo>
                    <a:pt x="0" y="90976"/>
                    <a:pt x="90976" y="0"/>
                    <a:pt x="203200" y="0"/>
                  </a:cubicBezTo>
                  <a:close/>
                </a:path>
              </a:pathLst>
            </a:custGeom>
            <a:solidFill>
              <a:srgbClr val="13154E"/>
            </a:solidFill>
          </p:spPr>
        </p:sp>
        <p:sp>
          <p:nvSpPr>
            <p:cNvPr name="TextBox 22" id="22"/>
            <p:cNvSpPr txBox="true"/>
            <p:nvPr/>
          </p:nvSpPr>
          <p:spPr>
            <a:xfrm>
              <a:off x="0" y="-9525"/>
              <a:ext cx="1976110" cy="415925"/>
            </a:xfrm>
            <a:prstGeom prst="rect">
              <a:avLst/>
            </a:prstGeom>
          </p:spPr>
          <p:txBody>
            <a:bodyPr anchor="ctr" rtlCol="false" tIns="50800" lIns="50800" bIns="50800" rIns="50800"/>
            <a:lstStyle/>
            <a:p>
              <a:pPr algn="ctr">
                <a:lnSpc>
                  <a:spcPts val="2220"/>
                </a:lnSpc>
              </a:pPr>
            </a:p>
          </p:txBody>
        </p:sp>
      </p:grpSp>
      <p:grpSp>
        <p:nvGrpSpPr>
          <p:cNvPr name="Group 23" id="23"/>
          <p:cNvGrpSpPr/>
          <p:nvPr/>
        </p:nvGrpSpPr>
        <p:grpSpPr>
          <a:xfrm rot="0">
            <a:off x="2715496" y="3492346"/>
            <a:ext cx="3302308" cy="330230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26" id="26"/>
          <p:cNvGrpSpPr/>
          <p:nvPr/>
        </p:nvGrpSpPr>
        <p:grpSpPr>
          <a:xfrm rot="0">
            <a:off x="7336103" y="3492346"/>
            <a:ext cx="3302308" cy="3302308"/>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29" id="29"/>
          <p:cNvGrpSpPr/>
          <p:nvPr/>
        </p:nvGrpSpPr>
        <p:grpSpPr>
          <a:xfrm rot="0">
            <a:off x="11959520" y="3492346"/>
            <a:ext cx="3302308" cy="3302308"/>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32" id="32"/>
          <p:cNvGrpSpPr>
            <a:grpSpLocks noChangeAspect="true"/>
          </p:cNvGrpSpPr>
          <p:nvPr/>
        </p:nvGrpSpPr>
        <p:grpSpPr>
          <a:xfrm rot="0">
            <a:off x="2820835" y="3597690"/>
            <a:ext cx="3091632" cy="3091619"/>
            <a:chOff x="0" y="0"/>
            <a:chExt cx="6350000" cy="6349975"/>
          </a:xfrm>
        </p:grpSpPr>
        <p:sp>
          <p:nvSpPr>
            <p:cNvPr name="Freeform 33" id="3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8303" t="0" r="-78303" b="0"/>
              </a:stretch>
            </a:blipFill>
          </p:spPr>
        </p:sp>
      </p:grpSp>
      <p:grpSp>
        <p:nvGrpSpPr>
          <p:cNvPr name="Group 34" id="34"/>
          <p:cNvGrpSpPr>
            <a:grpSpLocks noChangeAspect="true"/>
          </p:cNvGrpSpPr>
          <p:nvPr/>
        </p:nvGrpSpPr>
        <p:grpSpPr>
          <a:xfrm rot="0">
            <a:off x="7441441" y="3597690"/>
            <a:ext cx="3091632" cy="3091619"/>
            <a:chOff x="0" y="0"/>
            <a:chExt cx="6350000" cy="6349975"/>
          </a:xfrm>
        </p:grpSpPr>
        <p:sp>
          <p:nvSpPr>
            <p:cNvPr name="Freeform 35" id="3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8303" t="0" r="-78303" b="0"/>
              </a:stretch>
            </a:blipFill>
          </p:spPr>
        </p:sp>
      </p:grpSp>
      <p:grpSp>
        <p:nvGrpSpPr>
          <p:cNvPr name="Group 36" id="36"/>
          <p:cNvGrpSpPr>
            <a:grpSpLocks noChangeAspect="true"/>
          </p:cNvGrpSpPr>
          <p:nvPr/>
        </p:nvGrpSpPr>
        <p:grpSpPr>
          <a:xfrm rot="0">
            <a:off x="12064858" y="3597690"/>
            <a:ext cx="3091632" cy="3091619"/>
            <a:chOff x="0" y="0"/>
            <a:chExt cx="6350000" cy="6349975"/>
          </a:xfrm>
        </p:grpSpPr>
        <p:sp>
          <p:nvSpPr>
            <p:cNvPr name="Freeform 37" id="3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8303" t="0" r="-78303" b="0"/>
              </a:stretch>
            </a:blipFill>
          </p:spPr>
        </p:sp>
      </p:grpSp>
      <p:sp>
        <p:nvSpPr>
          <p:cNvPr name="TextBox 38" id="38"/>
          <p:cNvSpPr txBox="true"/>
          <p:nvPr/>
        </p:nvSpPr>
        <p:spPr>
          <a:xfrm rot="0">
            <a:off x="2516510" y="7131159"/>
            <a:ext cx="3700281" cy="409575"/>
          </a:xfrm>
          <a:prstGeom prst="rect">
            <a:avLst/>
          </a:prstGeom>
        </p:spPr>
        <p:txBody>
          <a:bodyPr anchor="t" rtlCol="false" tIns="0" lIns="0" bIns="0" rIns="0">
            <a:spAutoFit/>
          </a:bodyPr>
          <a:lstStyle/>
          <a:p>
            <a:pPr algn="ctr">
              <a:lnSpc>
                <a:spcPts val="3449"/>
              </a:lnSpc>
            </a:pPr>
            <a:r>
              <a:rPr lang="en-US" b="true" sz="2499">
                <a:solidFill>
                  <a:srgbClr val="FFFFFF"/>
                </a:solidFill>
                <a:latin typeface="Montserrat Bold"/>
                <a:ea typeface="Montserrat Bold"/>
                <a:cs typeface="Montserrat Bold"/>
                <a:sym typeface="Montserrat Bold"/>
              </a:rPr>
              <a:t>Rufus Stewart</a:t>
            </a:r>
          </a:p>
        </p:txBody>
      </p:sp>
      <p:sp>
        <p:nvSpPr>
          <p:cNvPr name="TextBox 39" id="39"/>
          <p:cNvSpPr txBox="true"/>
          <p:nvPr/>
        </p:nvSpPr>
        <p:spPr>
          <a:xfrm rot="0">
            <a:off x="7137117" y="7131159"/>
            <a:ext cx="3700281" cy="409575"/>
          </a:xfrm>
          <a:prstGeom prst="rect">
            <a:avLst/>
          </a:prstGeom>
        </p:spPr>
        <p:txBody>
          <a:bodyPr anchor="t" rtlCol="false" tIns="0" lIns="0" bIns="0" rIns="0">
            <a:spAutoFit/>
          </a:bodyPr>
          <a:lstStyle/>
          <a:p>
            <a:pPr algn="ctr">
              <a:lnSpc>
                <a:spcPts val="3449"/>
              </a:lnSpc>
            </a:pPr>
            <a:r>
              <a:rPr lang="en-US" b="true" sz="2499">
                <a:solidFill>
                  <a:srgbClr val="000A58"/>
                </a:solidFill>
                <a:latin typeface="Montserrat Bold"/>
                <a:ea typeface="Montserrat Bold"/>
                <a:cs typeface="Montserrat Bold"/>
                <a:sym typeface="Montserrat Bold"/>
              </a:rPr>
              <a:t>Daniel Gallego</a:t>
            </a:r>
          </a:p>
        </p:txBody>
      </p:sp>
      <p:sp>
        <p:nvSpPr>
          <p:cNvPr name="TextBox 40" id="40"/>
          <p:cNvSpPr txBox="true"/>
          <p:nvPr/>
        </p:nvSpPr>
        <p:spPr>
          <a:xfrm rot="0">
            <a:off x="11760533" y="7131159"/>
            <a:ext cx="3700281" cy="409575"/>
          </a:xfrm>
          <a:prstGeom prst="rect">
            <a:avLst/>
          </a:prstGeom>
        </p:spPr>
        <p:txBody>
          <a:bodyPr anchor="t" rtlCol="false" tIns="0" lIns="0" bIns="0" rIns="0">
            <a:spAutoFit/>
          </a:bodyPr>
          <a:lstStyle/>
          <a:p>
            <a:pPr algn="ctr">
              <a:lnSpc>
                <a:spcPts val="3449"/>
              </a:lnSpc>
            </a:pPr>
            <a:r>
              <a:rPr lang="en-US" b="true" sz="2499">
                <a:solidFill>
                  <a:srgbClr val="FFFFFF"/>
                </a:solidFill>
                <a:latin typeface="Montserrat Bold"/>
                <a:ea typeface="Montserrat Bold"/>
                <a:cs typeface="Montserrat Bold"/>
                <a:sym typeface="Montserrat Bold"/>
              </a:rPr>
              <a:t>Juliana Silva</a:t>
            </a:r>
          </a:p>
        </p:txBody>
      </p:sp>
      <p:sp>
        <p:nvSpPr>
          <p:cNvPr name="TextBox 41" id="41"/>
          <p:cNvSpPr txBox="true"/>
          <p:nvPr/>
        </p:nvSpPr>
        <p:spPr>
          <a:xfrm rot="0">
            <a:off x="3002230" y="7622720"/>
            <a:ext cx="2728840" cy="361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Radiologist</a:t>
            </a:r>
          </a:p>
        </p:txBody>
      </p:sp>
      <p:sp>
        <p:nvSpPr>
          <p:cNvPr name="TextBox 42" id="42"/>
          <p:cNvSpPr txBox="true"/>
          <p:nvPr/>
        </p:nvSpPr>
        <p:spPr>
          <a:xfrm rot="0">
            <a:off x="7622837" y="7622720"/>
            <a:ext cx="2728840" cy="361949"/>
          </a:xfrm>
          <a:prstGeom prst="rect">
            <a:avLst/>
          </a:prstGeom>
        </p:spPr>
        <p:txBody>
          <a:bodyPr anchor="t" rtlCol="false" tIns="0" lIns="0" bIns="0" rIns="0">
            <a:spAutoFit/>
          </a:bodyPr>
          <a:lstStyle/>
          <a:p>
            <a:pPr algn="ctr">
              <a:lnSpc>
                <a:spcPts val="3000"/>
              </a:lnSpc>
            </a:pPr>
            <a:r>
              <a:rPr lang="en-US" sz="2000">
                <a:solidFill>
                  <a:srgbClr val="2D220B"/>
                </a:solidFill>
                <a:latin typeface="Montserrat"/>
                <a:ea typeface="Montserrat"/>
                <a:cs typeface="Montserrat"/>
                <a:sym typeface="Montserrat"/>
              </a:rPr>
              <a:t>Surgeon</a:t>
            </a:r>
          </a:p>
        </p:txBody>
      </p:sp>
      <p:sp>
        <p:nvSpPr>
          <p:cNvPr name="TextBox 43" id="43"/>
          <p:cNvSpPr txBox="true"/>
          <p:nvPr/>
        </p:nvSpPr>
        <p:spPr>
          <a:xfrm rot="0">
            <a:off x="12246254" y="7622720"/>
            <a:ext cx="2728840" cy="361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Nutritionist</a:t>
            </a:r>
          </a:p>
        </p:txBody>
      </p:sp>
      <p:sp>
        <p:nvSpPr>
          <p:cNvPr name="TextBox 44" id="44"/>
          <p:cNvSpPr txBox="true"/>
          <p:nvPr/>
        </p:nvSpPr>
        <p:spPr>
          <a:xfrm rot="0">
            <a:off x="3002230" y="8387264"/>
            <a:ext cx="2728840" cy="361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@reallygreatsite</a:t>
            </a:r>
          </a:p>
        </p:txBody>
      </p:sp>
      <p:sp>
        <p:nvSpPr>
          <p:cNvPr name="TextBox 45" id="45"/>
          <p:cNvSpPr txBox="true"/>
          <p:nvPr/>
        </p:nvSpPr>
        <p:spPr>
          <a:xfrm rot="0">
            <a:off x="7622837" y="8387264"/>
            <a:ext cx="2728840" cy="361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@reallygreatsite</a:t>
            </a:r>
          </a:p>
        </p:txBody>
      </p:sp>
      <p:sp>
        <p:nvSpPr>
          <p:cNvPr name="TextBox 46" id="46"/>
          <p:cNvSpPr txBox="true"/>
          <p:nvPr/>
        </p:nvSpPr>
        <p:spPr>
          <a:xfrm rot="0">
            <a:off x="12246254" y="8387264"/>
            <a:ext cx="2728840" cy="361949"/>
          </a:xfrm>
          <a:prstGeom prst="rect">
            <a:avLst/>
          </a:prstGeom>
        </p:spPr>
        <p:txBody>
          <a:bodyPr anchor="t" rtlCol="false" tIns="0" lIns="0" bIns="0" rIns="0">
            <a:spAutoFit/>
          </a:bodyPr>
          <a:lstStyle/>
          <a:p>
            <a:pPr algn="ctr">
              <a:lnSpc>
                <a:spcPts val="3000"/>
              </a:lnSpc>
            </a:pPr>
            <a:r>
              <a:rPr lang="en-US" sz="2000">
                <a:solidFill>
                  <a:srgbClr val="FFFFFF"/>
                </a:solidFill>
                <a:latin typeface="Montserrat"/>
                <a:ea typeface="Montserrat"/>
                <a:cs typeface="Montserrat"/>
                <a:sym typeface="Montserrat"/>
              </a:rPr>
              <a:t>@reallygreatsite</a:t>
            </a:r>
          </a:p>
        </p:txBody>
      </p:sp>
      <p:sp>
        <p:nvSpPr>
          <p:cNvPr name="Freeform 47" id="47"/>
          <p:cNvSpPr/>
          <p:nvPr/>
        </p:nvSpPr>
        <p:spPr>
          <a:xfrm flipH="false" flipV="false" rot="0">
            <a:off x="8625468" y="2851256"/>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8" id="48"/>
          <p:cNvSpPr txBox="true"/>
          <p:nvPr/>
        </p:nvSpPr>
        <p:spPr>
          <a:xfrm rot="0">
            <a:off x="5158664" y="1502289"/>
            <a:ext cx="7659996" cy="887705"/>
          </a:xfrm>
          <a:prstGeom prst="rect">
            <a:avLst/>
          </a:prstGeom>
        </p:spPr>
        <p:txBody>
          <a:bodyPr anchor="t" rtlCol="false" tIns="0" lIns="0" bIns="0" rIns="0">
            <a:spAutoFit/>
          </a:bodyPr>
          <a:lstStyle/>
          <a:p>
            <a:pPr algn="ctr">
              <a:lnSpc>
                <a:spcPts val="6359"/>
              </a:lnSpc>
            </a:pPr>
            <a:r>
              <a:rPr lang="en-US" b="true" sz="5999">
                <a:solidFill>
                  <a:srgbClr val="FFFFFF"/>
                </a:solidFill>
                <a:latin typeface="Poppins Bold"/>
                <a:ea typeface="Poppins Bold"/>
                <a:cs typeface="Poppins Bold"/>
                <a:sym typeface="Poppins Bold"/>
              </a:rPr>
              <a:t>Doctor Team</a:t>
            </a:r>
          </a:p>
        </p:txBody>
      </p:sp>
      <p:sp>
        <p:nvSpPr>
          <p:cNvPr name="Freeform 49" id="49"/>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80008" y="7274519"/>
            <a:ext cx="892208" cy="89220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11867284" y="7461794"/>
            <a:ext cx="517657" cy="517657"/>
          </a:xfrm>
          <a:custGeom>
            <a:avLst/>
            <a:gdLst/>
            <a:ahLst/>
            <a:cxnLst/>
            <a:rect r="r" b="b" t="t" l="l"/>
            <a:pathLst>
              <a:path h="517657" w="517657">
                <a:moveTo>
                  <a:pt x="0" y="0"/>
                </a:moveTo>
                <a:lnTo>
                  <a:pt x="517656" y="0"/>
                </a:lnTo>
                <a:lnTo>
                  <a:pt x="517656" y="517657"/>
                </a:lnTo>
                <a:lnTo>
                  <a:pt x="0" y="5176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2466835" y="7274519"/>
            <a:ext cx="892208" cy="89220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6364563" y="7274519"/>
            <a:ext cx="892208" cy="8922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12" id="12"/>
          <p:cNvSpPr/>
          <p:nvPr/>
        </p:nvSpPr>
        <p:spPr>
          <a:xfrm flipH="false" flipV="false" rot="0">
            <a:off x="2705116" y="7505100"/>
            <a:ext cx="415645" cy="402798"/>
          </a:xfrm>
          <a:custGeom>
            <a:avLst/>
            <a:gdLst/>
            <a:ahLst/>
            <a:cxnLst/>
            <a:rect r="r" b="b" t="t" l="l"/>
            <a:pathLst>
              <a:path h="402798" w="415645">
                <a:moveTo>
                  <a:pt x="0" y="0"/>
                </a:moveTo>
                <a:lnTo>
                  <a:pt x="415645" y="0"/>
                </a:lnTo>
                <a:lnTo>
                  <a:pt x="415645" y="402798"/>
                </a:lnTo>
                <a:lnTo>
                  <a:pt x="0" y="4027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6631751" y="7461794"/>
            <a:ext cx="338782" cy="525244"/>
          </a:xfrm>
          <a:custGeom>
            <a:avLst/>
            <a:gdLst/>
            <a:ahLst/>
            <a:cxnLst/>
            <a:rect r="r" b="b" t="t" l="l"/>
            <a:pathLst>
              <a:path h="525244" w="338782">
                <a:moveTo>
                  <a:pt x="0" y="0"/>
                </a:moveTo>
                <a:lnTo>
                  <a:pt x="338782" y="0"/>
                </a:lnTo>
                <a:lnTo>
                  <a:pt x="338782" y="525244"/>
                </a:lnTo>
                <a:lnTo>
                  <a:pt x="0" y="5252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2466835" y="4205416"/>
            <a:ext cx="726388" cy="181597"/>
          </a:xfrm>
          <a:custGeom>
            <a:avLst/>
            <a:gdLst/>
            <a:ahLst/>
            <a:cxnLst/>
            <a:rect r="r" b="b" t="t" l="l"/>
            <a:pathLst>
              <a:path h="181597" w="726388">
                <a:moveTo>
                  <a:pt x="0" y="0"/>
                </a:moveTo>
                <a:lnTo>
                  <a:pt x="726388" y="0"/>
                </a:lnTo>
                <a:lnTo>
                  <a:pt x="726388" y="181597"/>
                </a:lnTo>
                <a:lnTo>
                  <a:pt x="0" y="1815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5" id="15"/>
          <p:cNvGrpSpPr/>
          <p:nvPr/>
        </p:nvGrpSpPr>
        <p:grpSpPr>
          <a:xfrm rot="0">
            <a:off x="12855622" y="-5125918"/>
            <a:ext cx="12631018" cy="1263101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a:grpSpLocks noChangeAspect="true"/>
          </p:cNvGrpSpPr>
          <p:nvPr/>
        </p:nvGrpSpPr>
        <p:grpSpPr>
          <a:xfrm rot="0">
            <a:off x="10191122" y="1035484"/>
            <a:ext cx="8743950" cy="5246370"/>
            <a:chOff x="0" y="0"/>
            <a:chExt cx="6350000" cy="3810000"/>
          </a:xfrm>
        </p:grpSpPr>
        <p:sp>
          <p:nvSpPr>
            <p:cNvPr name="Freeform 19" id="19"/>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10"/>
              <a:stretch>
                <a:fillRect l="0" t="-5625" r="0" b="-5625"/>
              </a:stretch>
            </a:blipFill>
          </p:spPr>
        </p:sp>
      </p:grpSp>
      <p:sp>
        <p:nvSpPr>
          <p:cNvPr name="TextBox 20" id="20"/>
          <p:cNvSpPr txBox="true"/>
          <p:nvPr/>
        </p:nvSpPr>
        <p:spPr>
          <a:xfrm rot="0">
            <a:off x="3671759" y="7826725"/>
            <a:ext cx="2576154" cy="304033"/>
          </a:xfrm>
          <a:prstGeom prst="rect">
            <a:avLst/>
          </a:prstGeom>
        </p:spPr>
        <p:txBody>
          <a:bodyPr anchor="t" rtlCol="false" tIns="0" lIns="0" bIns="0" rIns="0">
            <a:spAutoFit/>
          </a:bodyPr>
          <a:lstStyle/>
          <a:p>
            <a:pPr algn="l">
              <a:lnSpc>
                <a:spcPts val="2480"/>
              </a:lnSpc>
            </a:pPr>
            <a:r>
              <a:rPr lang="en-US" sz="2000" spc="-40">
                <a:solidFill>
                  <a:srgbClr val="2D220B"/>
                </a:solidFill>
                <a:latin typeface="Montserrat"/>
                <a:ea typeface="Montserrat"/>
                <a:cs typeface="Montserrat"/>
                <a:sym typeface="Montserrat"/>
              </a:rPr>
              <a:t>+123-456-7890</a:t>
            </a:r>
          </a:p>
        </p:txBody>
      </p:sp>
      <p:sp>
        <p:nvSpPr>
          <p:cNvPr name="TextBox 21" id="21"/>
          <p:cNvSpPr txBox="true"/>
          <p:nvPr/>
        </p:nvSpPr>
        <p:spPr>
          <a:xfrm rot="0">
            <a:off x="7569488" y="7826725"/>
            <a:ext cx="3653320" cy="304033"/>
          </a:xfrm>
          <a:prstGeom prst="rect">
            <a:avLst/>
          </a:prstGeom>
        </p:spPr>
        <p:txBody>
          <a:bodyPr anchor="t" rtlCol="false" tIns="0" lIns="0" bIns="0" rIns="0">
            <a:spAutoFit/>
          </a:bodyPr>
          <a:lstStyle/>
          <a:p>
            <a:pPr algn="l">
              <a:lnSpc>
                <a:spcPts val="2480"/>
              </a:lnSpc>
            </a:pPr>
            <a:r>
              <a:rPr lang="en-US" sz="2000" spc="-40">
                <a:solidFill>
                  <a:srgbClr val="2D220B"/>
                </a:solidFill>
                <a:latin typeface="Montserrat"/>
                <a:ea typeface="Montserrat"/>
                <a:cs typeface="Montserrat"/>
                <a:sym typeface="Montserrat"/>
              </a:rPr>
              <a:t>123 Anywhere St., Any City</a:t>
            </a:r>
          </a:p>
        </p:txBody>
      </p:sp>
      <p:sp>
        <p:nvSpPr>
          <p:cNvPr name="TextBox 22" id="22"/>
          <p:cNvSpPr txBox="true"/>
          <p:nvPr/>
        </p:nvSpPr>
        <p:spPr>
          <a:xfrm rot="0">
            <a:off x="12884933" y="7826725"/>
            <a:ext cx="3653320" cy="304033"/>
          </a:xfrm>
          <a:prstGeom prst="rect">
            <a:avLst/>
          </a:prstGeom>
        </p:spPr>
        <p:txBody>
          <a:bodyPr anchor="t" rtlCol="false" tIns="0" lIns="0" bIns="0" rIns="0">
            <a:spAutoFit/>
          </a:bodyPr>
          <a:lstStyle/>
          <a:p>
            <a:pPr algn="l">
              <a:lnSpc>
                <a:spcPts val="2480"/>
              </a:lnSpc>
            </a:pPr>
            <a:r>
              <a:rPr lang="en-US" sz="2000" spc="-40">
                <a:solidFill>
                  <a:srgbClr val="2D220B"/>
                </a:solidFill>
                <a:latin typeface="Montserrat"/>
                <a:ea typeface="Montserrat"/>
                <a:cs typeface="Montserrat"/>
                <a:sym typeface="Montserrat"/>
              </a:rPr>
              <a:t>reallygreatsite.com</a:t>
            </a:r>
          </a:p>
        </p:txBody>
      </p:sp>
      <p:sp>
        <p:nvSpPr>
          <p:cNvPr name="TextBox 23" id="23"/>
          <p:cNvSpPr txBox="true"/>
          <p:nvPr/>
        </p:nvSpPr>
        <p:spPr>
          <a:xfrm rot="0">
            <a:off x="3671759" y="7207844"/>
            <a:ext cx="1735809" cy="441350"/>
          </a:xfrm>
          <a:prstGeom prst="rect">
            <a:avLst/>
          </a:prstGeom>
        </p:spPr>
        <p:txBody>
          <a:bodyPr anchor="t" rtlCol="false" tIns="0" lIns="0" bIns="0" rIns="0">
            <a:spAutoFit/>
          </a:bodyPr>
          <a:lstStyle/>
          <a:p>
            <a:pPr algn="l">
              <a:lnSpc>
                <a:spcPts val="3499"/>
              </a:lnSpc>
            </a:pPr>
            <a:r>
              <a:rPr lang="en-US" sz="2499" b="true">
                <a:solidFill>
                  <a:srgbClr val="002614"/>
                </a:solidFill>
                <a:latin typeface="Poppins Bold"/>
                <a:ea typeface="Poppins Bold"/>
                <a:cs typeface="Poppins Bold"/>
                <a:sym typeface="Poppins Bold"/>
              </a:rPr>
              <a:t>Phone</a:t>
            </a:r>
          </a:p>
        </p:txBody>
      </p:sp>
      <p:sp>
        <p:nvSpPr>
          <p:cNvPr name="TextBox 24" id="24"/>
          <p:cNvSpPr txBox="true"/>
          <p:nvPr/>
        </p:nvSpPr>
        <p:spPr>
          <a:xfrm rot="0">
            <a:off x="7559963" y="7207844"/>
            <a:ext cx="1735809" cy="441350"/>
          </a:xfrm>
          <a:prstGeom prst="rect">
            <a:avLst/>
          </a:prstGeom>
        </p:spPr>
        <p:txBody>
          <a:bodyPr anchor="t" rtlCol="false" tIns="0" lIns="0" bIns="0" rIns="0">
            <a:spAutoFit/>
          </a:bodyPr>
          <a:lstStyle/>
          <a:p>
            <a:pPr algn="l">
              <a:lnSpc>
                <a:spcPts val="3499"/>
              </a:lnSpc>
            </a:pPr>
            <a:r>
              <a:rPr lang="en-US" sz="2499" b="true">
                <a:solidFill>
                  <a:srgbClr val="002614"/>
                </a:solidFill>
                <a:latin typeface="Poppins Bold"/>
                <a:ea typeface="Poppins Bold"/>
                <a:cs typeface="Poppins Bold"/>
                <a:sym typeface="Poppins Bold"/>
              </a:rPr>
              <a:t>Address</a:t>
            </a:r>
          </a:p>
        </p:txBody>
      </p:sp>
      <p:sp>
        <p:nvSpPr>
          <p:cNvPr name="TextBox 25" id="25"/>
          <p:cNvSpPr txBox="true"/>
          <p:nvPr/>
        </p:nvSpPr>
        <p:spPr>
          <a:xfrm rot="0">
            <a:off x="12884933" y="7207844"/>
            <a:ext cx="1735809" cy="441350"/>
          </a:xfrm>
          <a:prstGeom prst="rect">
            <a:avLst/>
          </a:prstGeom>
        </p:spPr>
        <p:txBody>
          <a:bodyPr anchor="t" rtlCol="false" tIns="0" lIns="0" bIns="0" rIns="0">
            <a:spAutoFit/>
          </a:bodyPr>
          <a:lstStyle/>
          <a:p>
            <a:pPr algn="l">
              <a:lnSpc>
                <a:spcPts val="3499"/>
              </a:lnSpc>
            </a:pPr>
            <a:r>
              <a:rPr lang="en-US" sz="2499" b="true">
                <a:solidFill>
                  <a:srgbClr val="002614"/>
                </a:solidFill>
                <a:latin typeface="Poppins Bold"/>
                <a:ea typeface="Poppins Bold"/>
                <a:cs typeface="Poppins Bold"/>
                <a:sym typeface="Poppins Bold"/>
              </a:rPr>
              <a:t>Website</a:t>
            </a:r>
          </a:p>
        </p:txBody>
      </p:sp>
      <p:sp>
        <p:nvSpPr>
          <p:cNvPr name="TextBox 26" id="26"/>
          <p:cNvSpPr txBox="true"/>
          <p:nvPr/>
        </p:nvSpPr>
        <p:spPr>
          <a:xfrm rot="0">
            <a:off x="2466835" y="2856449"/>
            <a:ext cx="5465120" cy="887705"/>
          </a:xfrm>
          <a:prstGeom prst="rect">
            <a:avLst/>
          </a:prstGeom>
        </p:spPr>
        <p:txBody>
          <a:bodyPr anchor="t" rtlCol="false" tIns="0" lIns="0" bIns="0" rIns="0">
            <a:spAutoFit/>
          </a:bodyPr>
          <a:lstStyle/>
          <a:p>
            <a:pPr algn="l">
              <a:lnSpc>
                <a:spcPts val="6359"/>
              </a:lnSpc>
            </a:pPr>
            <a:r>
              <a:rPr lang="en-US" sz="5999" b="true">
                <a:solidFill>
                  <a:srgbClr val="2D220B"/>
                </a:solidFill>
                <a:latin typeface="Poppins Bold"/>
                <a:ea typeface="Poppins Bold"/>
                <a:cs typeface="Poppins Bold"/>
                <a:sym typeface="Poppins Bold"/>
              </a:rPr>
              <a:t>Get In Touch</a:t>
            </a:r>
          </a:p>
        </p:txBody>
      </p:sp>
      <p:sp>
        <p:nvSpPr>
          <p:cNvPr name="TextBox 27" id="27"/>
          <p:cNvSpPr txBox="true"/>
          <p:nvPr/>
        </p:nvSpPr>
        <p:spPr>
          <a:xfrm rot="0">
            <a:off x="2466835" y="5049716"/>
            <a:ext cx="6800362" cy="1504949"/>
          </a:xfrm>
          <a:prstGeom prst="rect">
            <a:avLst/>
          </a:prstGeom>
        </p:spPr>
        <p:txBody>
          <a:bodyPr anchor="t" rtlCol="false" tIns="0" lIns="0" bIns="0" rIns="0">
            <a:spAutoFit/>
          </a:bodyPr>
          <a:lstStyle/>
          <a:p>
            <a:pPr algn="l">
              <a:lnSpc>
                <a:spcPts val="3000"/>
              </a:lnSpc>
            </a:pPr>
            <a:r>
              <a:rPr lang="en-US" sz="2000">
                <a:solidFill>
                  <a:srgbClr val="2D220B"/>
                </a:solidFill>
                <a:latin typeface="Montserrat"/>
                <a:ea typeface="Montserrat"/>
                <a:cs typeface="Montserrat"/>
                <a:sym typeface="Montserrat"/>
              </a:rPr>
              <a:t>Lorem ipsum dolor sit amet, consectetur adipiscing elit. Nunc suscipit libero non eros pellentesque venenatis. Nullam maximus dictum libero, sit amet lacinia massa ultricies placerat.</a:t>
            </a:r>
          </a:p>
        </p:txBody>
      </p:sp>
      <p:grpSp>
        <p:nvGrpSpPr>
          <p:cNvPr name="Group 28" id="28"/>
          <p:cNvGrpSpPr/>
          <p:nvPr/>
        </p:nvGrpSpPr>
        <p:grpSpPr>
          <a:xfrm rot="0">
            <a:off x="-1966895" y="8936385"/>
            <a:ext cx="3933790" cy="3933790"/>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54E"/>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1" id="31"/>
          <p:cNvGrpSpPr/>
          <p:nvPr/>
        </p:nvGrpSpPr>
        <p:grpSpPr>
          <a:xfrm rot="0">
            <a:off x="-500918" y="8435467"/>
            <a:ext cx="1001836" cy="1001836"/>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63F6"/>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34" id="34"/>
          <p:cNvSpPr/>
          <p:nvPr/>
        </p:nvSpPr>
        <p:spPr>
          <a:xfrm flipH="false" flipV="false" rot="0">
            <a:off x="14702994" y="8863252"/>
            <a:ext cx="3272564" cy="1136483"/>
          </a:xfrm>
          <a:custGeom>
            <a:avLst/>
            <a:gdLst/>
            <a:ahLst/>
            <a:cxnLst/>
            <a:rect r="r" b="b" t="t" l="l"/>
            <a:pathLst>
              <a:path h="1136483" w="3272564">
                <a:moveTo>
                  <a:pt x="0" y="0"/>
                </a:moveTo>
                <a:lnTo>
                  <a:pt x="3272563" y="0"/>
                </a:lnTo>
                <a:lnTo>
                  <a:pt x="3272563" y="1136483"/>
                </a:lnTo>
                <a:lnTo>
                  <a:pt x="0" y="1136483"/>
                </a:lnTo>
                <a:lnTo>
                  <a:pt x="0" y="0"/>
                </a:lnTo>
                <a:close/>
              </a:path>
            </a:pathLst>
          </a:custGeom>
          <a:blipFill>
            <a:blip r:embed="rId11"/>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DB5FAF376712488D1CC0B6BCBFAD64" ma:contentTypeVersion="13" ma:contentTypeDescription="Create a new document." ma:contentTypeScope="" ma:versionID="997c1d70a8d4ffe5477710a1494e140f">
  <xsd:schema xmlns:xsd="http://www.w3.org/2001/XMLSchema" xmlns:xs="http://www.w3.org/2001/XMLSchema" xmlns:p="http://schemas.microsoft.com/office/2006/metadata/properties" xmlns:ns2="b4e75605-e33f-45a3-8655-f3fbcfe348df" xmlns:ns3="406bf0af-651b-4fc6-ae0d-e78c6084b8fa" targetNamespace="http://schemas.microsoft.com/office/2006/metadata/properties" ma:root="true" ma:fieldsID="d4771e1d3eb38d4a51332a971d3a9dde" ns2:_="" ns3:_="">
    <xsd:import namespace="b4e75605-e33f-45a3-8655-f3fbcfe348df"/>
    <xsd:import namespace="406bf0af-651b-4fc6-ae0d-e78c6084b8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75605-e33f-45a3-8655-f3fbcfe34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f180888-c4ee-482a-8cbb-26598623eb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6bf0af-651b-4fc6-ae0d-e78c6084b8f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6a2119-fe90-437b-af1e-d18cd14a6d19}" ma:internalName="TaxCatchAll" ma:showField="CatchAllData" ma:web="406bf0af-651b-4fc6-ae0d-e78c6084b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e75605-e33f-45a3-8655-f3fbcfe348df">
      <Terms xmlns="http://schemas.microsoft.com/office/infopath/2007/PartnerControls"/>
    </lcf76f155ced4ddcb4097134ff3c332f>
    <TaxCatchAll xmlns="406bf0af-651b-4fc6-ae0d-e78c6084b8fa" xsi:nil="true"/>
  </documentManagement>
</p:properties>
</file>

<file path=customXml/itemProps1.xml><?xml version="1.0" encoding="utf-8"?>
<ds:datastoreItem xmlns:ds="http://schemas.openxmlformats.org/officeDocument/2006/customXml" ds:itemID="{2AF59BC4-B1A4-42B2-B0CB-B2CD034D9D4F}"/>
</file>

<file path=customXml/itemProps2.xml><?xml version="1.0" encoding="utf-8"?>
<ds:datastoreItem xmlns:ds="http://schemas.openxmlformats.org/officeDocument/2006/customXml" ds:itemID="{44D5C82E-813D-4A4A-84B9-D5BB638486D4}"/>
</file>

<file path=customXml/itemProps3.xml><?xml version="1.0" encoding="utf-8"?>
<ds:datastoreItem xmlns:ds="http://schemas.openxmlformats.org/officeDocument/2006/customXml" ds:itemID="{054821A4-4458-4AAC-A5FD-73A420665F4C}"/>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Modern Medical Healthcare Presentation</dc:title>
  <cp:revision>1</cp:revision>
  <dcterms:created xsi:type="dcterms:W3CDTF">2006-08-16T00:00:00Z</dcterms:created>
  <dcterms:modified xsi:type="dcterms:W3CDTF">2011-08-01T06:04:30Z</dcterms:modified>
  <dc:identifier>DAHML1mZ824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0x010100E9DB5FAF376712488D1CC0B6BCBFAD64</vt:lpwstr>
  </property>
</Properties>
</file>