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3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7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3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3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3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6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7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3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4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1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4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4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99C40-0EB4-4370-BD4F-0984E1B40906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74C12-E02D-474F-B804-5D9F78AD5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7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00"/>
          <a:stretch/>
        </p:blipFill>
        <p:spPr>
          <a:xfrm>
            <a:off x="3460955" y="85832"/>
            <a:ext cx="5913953" cy="63983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41455" y="6161022"/>
            <a:ext cx="3445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Survival rate ~ 90% at 6 months from diagnosis</a:t>
            </a:r>
          </a:p>
        </p:txBody>
      </p:sp>
    </p:spTree>
    <p:extLst>
      <p:ext uri="{BB962C8B-B14F-4D97-AF65-F5344CB8AC3E}">
        <p14:creationId xmlns:p14="http://schemas.microsoft.com/office/powerpoint/2010/main" val="2263669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Methodist LeBonheur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Sheyn</dc:creator>
  <cp:lastModifiedBy>Elizabeth O'Keefe</cp:lastModifiedBy>
  <cp:revision>1</cp:revision>
  <dcterms:created xsi:type="dcterms:W3CDTF">2022-02-02T00:48:46Z</dcterms:created>
  <dcterms:modified xsi:type="dcterms:W3CDTF">2024-03-04T14:44:07Z</dcterms:modified>
</cp:coreProperties>
</file>